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9" r:id="rId33"/>
    <p:sldId id="29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1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5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6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47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51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13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93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4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72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1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32984" y="2736502"/>
            <a:ext cx="5926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59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differens.</a:t>
            </a:r>
          </a:p>
        </p:txBody>
      </p:sp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55186" y="1874728"/>
            <a:ext cx="54816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75</a:t>
            </a:r>
          </a:p>
          <a:p>
            <a:endParaRPr lang="sv-SE" sz="2800" b="1" dirty="0"/>
          </a:p>
          <a:p>
            <a:r>
              <a:rPr lang="sv-SE" sz="2800" dirty="0"/>
              <a:t>Vilgot räknade 84 + 42 +16 så här:</a:t>
            </a:r>
          </a:p>
          <a:p>
            <a:endParaRPr lang="sv-SE" sz="2800" dirty="0"/>
          </a:p>
          <a:p>
            <a:r>
              <a:rPr lang="sv-SE" sz="2800" dirty="0"/>
              <a:t>84 + 42 + 16 = 100 + 42 = 142</a:t>
            </a:r>
          </a:p>
          <a:p>
            <a:endParaRPr lang="sv-SE" sz="2800" dirty="0"/>
          </a:p>
          <a:p>
            <a:r>
              <a:rPr lang="sv-SE" sz="2800" dirty="0"/>
              <a:t>Varför tror du att Vilgot räknade så?</a:t>
            </a:r>
          </a:p>
        </p:txBody>
      </p:sp>
    </p:spTree>
    <p:extLst>
      <p:ext uri="{BB962C8B-B14F-4D97-AF65-F5344CB8AC3E}">
        <p14:creationId xmlns:p14="http://schemas.microsoft.com/office/powerpoint/2010/main" val="84626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93135" y="2459504"/>
            <a:ext cx="5205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1.3</a:t>
            </a:r>
          </a:p>
          <a:p>
            <a:pPr algn="ctr"/>
            <a:r>
              <a:rPr lang="sv-SE" sz="4000" b="1" dirty="0"/>
              <a:t>MULTIPLIKATION </a:t>
            </a:r>
          </a:p>
          <a:p>
            <a:pPr algn="ctr"/>
            <a:r>
              <a:rPr lang="sv-SE" sz="4000" b="1" dirty="0"/>
              <a:t>MED HUVUDRÄKNING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00400" y="1874728"/>
            <a:ext cx="5791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87</a:t>
            </a:r>
          </a:p>
          <a:p>
            <a:endParaRPr lang="sv-SE" sz="2800" b="1" dirty="0"/>
          </a:p>
          <a:p>
            <a:r>
              <a:rPr lang="sv-SE" sz="2800" dirty="0"/>
              <a:t>Alicia säger att 3 + 3 + 3 + 3 kan skrivas som en multiplikation.</a:t>
            </a:r>
          </a:p>
          <a:p>
            <a:endParaRPr lang="sv-SE" sz="2800" dirty="0"/>
          </a:p>
          <a:p>
            <a:r>
              <a:rPr lang="sv-SE" sz="2800" dirty="0"/>
              <a:t>Har hon rätt eller fel?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36513" y="2736502"/>
            <a:ext cx="7518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101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summa och produkt.</a:t>
            </a:r>
          </a:p>
        </p:txBody>
      </p:sp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89562" y="1874728"/>
            <a:ext cx="58128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114</a:t>
            </a:r>
          </a:p>
          <a:p>
            <a:endParaRPr lang="sv-SE" sz="2800" b="1" dirty="0"/>
          </a:p>
          <a:p>
            <a:r>
              <a:rPr lang="sv-SE" sz="2800" dirty="0"/>
              <a:t>4 ∙ 4 = 16  men  4 + 4 = 8</a:t>
            </a:r>
          </a:p>
          <a:p>
            <a:r>
              <a:rPr lang="sv-SE" sz="2800" dirty="0"/>
              <a:t>7 ∙ 7 = 49  men  7 + 7 = 14</a:t>
            </a:r>
          </a:p>
          <a:p>
            <a:endParaRPr lang="sv-SE" sz="2800" dirty="0"/>
          </a:p>
          <a:p>
            <a:r>
              <a:rPr lang="sv-SE" sz="2800" dirty="0"/>
              <a:t>Finns det något tal y så att y ∙ y = y + y?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9365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93135" y="2459504"/>
            <a:ext cx="5205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1.4</a:t>
            </a:r>
          </a:p>
          <a:p>
            <a:pPr algn="ctr"/>
            <a:r>
              <a:rPr lang="sv-SE" sz="4000" b="1" dirty="0"/>
              <a:t>DIVISION </a:t>
            </a:r>
          </a:p>
          <a:p>
            <a:pPr algn="ctr"/>
            <a:r>
              <a:rPr lang="sv-SE" sz="4000" b="1" dirty="0"/>
              <a:t>MED HUVUDRÄKNING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29667" y="2736502"/>
            <a:ext cx="57326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121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täljare.</a:t>
            </a:r>
          </a:p>
        </p:txBody>
      </p:sp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75717" y="2736502"/>
            <a:ext cx="52405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129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kvot.</a:t>
            </a:r>
          </a:p>
        </p:txBody>
      </p:sp>
    </p:spTree>
    <p:extLst>
      <p:ext uri="{BB962C8B-B14F-4D97-AF65-F5344CB8AC3E}">
        <p14:creationId xmlns:p14="http://schemas.microsoft.com/office/powerpoint/2010/main" val="40632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1515" y="1874728"/>
            <a:ext cx="79889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140</a:t>
            </a:r>
          </a:p>
          <a:p>
            <a:endParaRPr lang="sv-SE" sz="2800" b="1" dirty="0"/>
          </a:p>
          <a:p>
            <a:r>
              <a:rPr lang="sv-SE" sz="2800" dirty="0"/>
              <a:t>Om man dividerar ett tal med 2 och sedan med 2 igen blir det samma svar </a:t>
            </a:r>
          </a:p>
          <a:p>
            <a:r>
              <a:rPr lang="sv-SE" sz="2800" dirty="0"/>
              <a:t>som när man dividerar med 4 direkt. </a:t>
            </a:r>
          </a:p>
          <a:p>
            <a:endParaRPr lang="sv-SE" sz="2800" dirty="0"/>
          </a:p>
          <a:p>
            <a:r>
              <a:rPr lang="sv-SE" sz="2800" dirty="0"/>
              <a:t>Förklara varför det stämmer.</a:t>
            </a:r>
          </a:p>
        </p:txBody>
      </p:sp>
    </p:spTree>
    <p:extLst>
      <p:ext uri="{BB962C8B-B14F-4D97-AF65-F5344CB8AC3E}">
        <p14:creationId xmlns:p14="http://schemas.microsoft.com/office/powerpoint/2010/main" val="391285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54772" y="2767280"/>
            <a:ext cx="3882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1.1 </a:t>
            </a:r>
          </a:p>
          <a:p>
            <a:pPr algn="ctr"/>
            <a:r>
              <a:rPr lang="sv-SE" sz="4000" b="1" dirty="0"/>
              <a:t>SIFFROR OCH TAL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48673" y="2767280"/>
            <a:ext cx="7094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1.5</a:t>
            </a:r>
          </a:p>
          <a:p>
            <a:pPr algn="ctr"/>
            <a:r>
              <a:rPr lang="sv-SE" sz="4000" b="1" dirty="0"/>
              <a:t>MULTIPLIKATION OCH DIVISION</a:t>
            </a:r>
          </a:p>
        </p:txBody>
      </p:sp>
    </p:spTree>
    <p:extLst>
      <p:ext uri="{BB962C8B-B14F-4D97-AF65-F5344CB8AC3E}">
        <p14:creationId xmlns:p14="http://schemas.microsoft.com/office/powerpoint/2010/main" val="113681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7585" y="2736502"/>
            <a:ext cx="5876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152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nämnare.</a:t>
            </a:r>
          </a:p>
        </p:txBody>
      </p:sp>
    </p:spTree>
    <p:extLst>
      <p:ext uri="{BB962C8B-B14F-4D97-AF65-F5344CB8AC3E}">
        <p14:creationId xmlns:p14="http://schemas.microsoft.com/office/powerpoint/2010/main" val="1200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75858" y="751344"/>
            <a:ext cx="58768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164</a:t>
            </a:r>
          </a:p>
          <a:p>
            <a:endParaRPr lang="sv-SE" sz="2800" b="1" dirty="0"/>
          </a:p>
          <a:p>
            <a:r>
              <a:rPr lang="sv-SE" sz="2800" dirty="0"/>
              <a:t>Hur många bitar har chokladkakan?</a:t>
            </a:r>
          </a:p>
          <a:p>
            <a:r>
              <a:rPr lang="sv-SE" sz="2800" dirty="0"/>
              <a:t>Tänk ut flera olika sätt att räkna ut det. </a:t>
            </a:r>
          </a:p>
          <a:p>
            <a:endParaRPr lang="sv-SE" sz="2800" dirty="0"/>
          </a:p>
          <a:p>
            <a:r>
              <a:rPr lang="sv-SE" sz="2800" dirty="0"/>
              <a:t>Vilket sätt tycker du är enklast?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87CF45E-EC31-40A4-8EA0-8909BA563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9141" y="1451392"/>
            <a:ext cx="4557001" cy="451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9537" y="2305615"/>
            <a:ext cx="7972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169</a:t>
            </a:r>
          </a:p>
          <a:p>
            <a:endParaRPr lang="sv-SE" sz="2800" b="1" dirty="0"/>
          </a:p>
          <a:p>
            <a:r>
              <a:rPr lang="sv-SE" sz="2800" dirty="0"/>
              <a:t>Man kan säga att multiplikation är upprepad addition. </a:t>
            </a:r>
          </a:p>
          <a:p>
            <a:endParaRPr lang="sv-SE" sz="2800" dirty="0"/>
          </a:p>
          <a:p>
            <a:r>
              <a:rPr lang="sv-SE" sz="2800" dirty="0"/>
              <a:t>Vad menas med det?</a:t>
            </a:r>
          </a:p>
        </p:txBody>
      </p:sp>
    </p:spTree>
    <p:extLst>
      <p:ext uri="{BB962C8B-B14F-4D97-AF65-F5344CB8AC3E}">
        <p14:creationId xmlns:p14="http://schemas.microsoft.com/office/powerpoint/2010/main" val="3037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46989" y="2459504"/>
            <a:ext cx="60980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1.6</a:t>
            </a:r>
          </a:p>
          <a:p>
            <a:pPr algn="ctr"/>
            <a:r>
              <a:rPr lang="sv-SE" sz="4000" b="1" dirty="0"/>
              <a:t>TEMA</a:t>
            </a:r>
          </a:p>
          <a:p>
            <a:pPr algn="ctr"/>
            <a:r>
              <a:rPr lang="sv-SE" sz="4000" b="1" dirty="0"/>
              <a:t>EN RESA TILL KOLMÅRDEN</a:t>
            </a:r>
          </a:p>
        </p:txBody>
      </p:sp>
    </p:spTree>
    <p:extLst>
      <p:ext uri="{BB962C8B-B14F-4D97-AF65-F5344CB8AC3E}">
        <p14:creationId xmlns:p14="http://schemas.microsoft.com/office/powerpoint/2010/main" val="2420954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EEB1000A-A5D4-4F5E-8D85-BB4EBA9AA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233" y="550495"/>
            <a:ext cx="3574336" cy="575701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932C5B8C-78B3-4A1B-9671-330EBEFB2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59" y="2139515"/>
            <a:ext cx="4173658" cy="415302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71058" y="380234"/>
            <a:ext cx="58768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183</a:t>
            </a:r>
          </a:p>
          <a:p>
            <a:r>
              <a:rPr lang="sv-SE" sz="2800" dirty="0"/>
              <a:t>Hur betalade familjen för att komma in så billigt som möjligt? 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6855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7585" y="2736502"/>
            <a:ext cx="5876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200 c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differens.</a:t>
            </a:r>
          </a:p>
        </p:txBody>
      </p:sp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41602" y="2521059"/>
            <a:ext cx="69087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207</a:t>
            </a:r>
          </a:p>
          <a:p>
            <a:endParaRPr lang="sv-SE" sz="2800" b="1" dirty="0"/>
          </a:p>
          <a:p>
            <a:r>
              <a:rPr lang="sv-SE" sz="2800" dirty="0"/>
              <a:t>Förklara vad det är för skillnad mellan en siffra </a:t>
            </a:r>
          </a:p>
          <a:p>
            <a:r>
              <a:rPr lang="sv-SE" sz="2800" dirty="0"/>
              <a:t>och ett tal.</a:t>
            </a:r>
          </a:p>
        </p:txBody>
      </p:sp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64106" y="2736502"/>
            <a:ext cx="9063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228 a</a:t>
            </a:r>
          </a:p>
          <a:p>
            <a:endParaRPr lang="sv-SE" sz="2800" b="1" dirty="0"/>
          </a:p>
          <a:p>
            <a:r>
              <a:rPr lang="sv-SE" sz="2800" dirty="0"/>
              <a:t>Förklara varför siffran 7 är mer värd än siffran 9 i talet 17 895.</a:t>
            </a:r>
          </a:p>
        </p:txBody>
      </p:sp>
    </p:spTree>
    <p:extLst>
      <p:ext uri="{BB962C8B-B14F-4D97-AF65-F5344CB8AC3E}">
        <p14:creationId xmlns:p14="http://schemas.microsoft.com/office/powerpoint/2010/main" val="325824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9578" y="2305615"/>
            <a:ext cx="72128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</a:t>
            </a:r>
          </a:p>
          <a:p>
            <a:endParaRPr lang="sv-SE" sz="2800" b="1" dirty="0"/>
          </a:p>
          <a:p>
            <a:r>
              <a:rPr lang="sv-SE" sz="2800" dirty="0"/>
              <a:t>Titta på talet 2 197.</a:t>
            </a:r>
          </a:p>
          <a:p>
            <a:endParaRPr lang="sv-SE" sz="2800" dirty="0"/>
          </a:p>
          <a:p>
            <a:r>
              <a:rPr lang="sv-SE" sz="2800" dirty="0"/>
              <a:t>Förklara varför siffran 1 är mer värd än siffran 9.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80820" y="3075057"/>
            <a:ext cx="223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TRÄNA</a:t>
            </a:r>
          </a:p>
        </p:txBody>
      </p:sp>
    </p:spTree>
    <p:extLst>
      <p:ext uri="{BB962C8B-B14F-4D97-AF65-F5344CB8AC3E}">
        <p14:creationId xmlns:p14="http://schemas.microsoft.com/office/powerpoint/2010/main" val="5165561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43526" y="2736502"/>
            <a:ext cx="95049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238</a:t>
            </a:r>
          </a:p>
          <a:p>
            <a:endParaRPr lang="sv-SE" sz="2800" b="1" dirty="0"/>
          </a:p>
          <a:p>
            <a:r>
              <a:rPr lang="sv-SE" sz="2800" dirty="0"/>
              <a:t>Förklara varför siffran 1 har högre värde än siffran 9 i talet 4 195.</a:t>
            </a:r>
          </a:p>
        </p:txBody>
      </p:sp>
    </p:spTree>
    <p:extLst>
      <p:ext uri="{BB962C8B-B14F-4D97-AF65-F5344CB8AC3E}">
        <p14:creationId xmlns:p14="http://schemas.microsoft.com/office/powerpoint/2010/main" val="13201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40578" y="3075057"/>
            <a:ext cx="2510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UTVECKLA</a:t>
            </a:r>
          </a:p>
        </p:txBody>
      </p:sp>
    </p:spTree>
    <p:extLst>
      <p:ext uri="{BB962C8B-B14F-4D97-AF65-F5344CB8AC3E}">
        <p14:creationId xmlns:p14="http://schemas.microsoft.com/office/powerpoint/2010/main" val="1008652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27872" y="1228397"/>
            <a:ext cx="87362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272</a:t>
            </a:r>
          </a:p>
          <a:p>
            <a:endParaRPr lang="sv-SE" sz="2800" b="1" dirty="0"/>
          </a:p>
          <a:p>
            <a:r>
              <a:rPr lang="sv-SE" sz="2800" dirty="0"/>
              <a:t>I en orienteringstävling mellan några olika klubbar startade 50 ungdomar.</a:t>
            </a:r>
          </a:p>
          <a:p>
            <a:r>
              <a:rPr lang="sv-SE" sz="2800" dirty="0"/>
              <a:t>Varje klubb ställde upp med fem deltagare.</a:t>
            </a:r>
          </a:p>
          <a:p>
            <a:endParaRPr lang="sv-SE" sz="2800" dirty="0"/>
          </a:p>
          <a:p>
            <a:r>
              <a:rPr lang="sv-SE" sz="2800" dirty="0"/>
              <a:t>Hur många klubbar var med i tävlingen?</a:t>
            </a:r>
          </a:p>
          <a:p>
            <a:endParaRPr lang="sv-SE" sz="2800" dirty="0"/>
          </a:p>
          <a:p>
            <a:r>
              <a:rPr lang="sv-SE" sz="2800" dirty="0"/>
              <a:t>Tony svarar att det var 250 klubbar.</a:t>
            </a:r>
          </a:p>
          <a:p>
            <a:r>
              <a:rPr lang="sv-SE" sz="2800" dirty="0"/>
              <a:t>Förklara vad han gör för fel.</a:t>
            </a:r>
          </a:p>
        </p:txBody>
      </p:sp>
    </p:spTree>
    <p:extLst>
      <p:ext uri="{BB962C8B-B14F-4D97-AF65-F5344CB8AC3E}">
        <p14:creationId xmlns:p14="http://schemas.microsoft.com/office/powerpoint/2010/main" val="15855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36705" y="2736502"/>
            <a:ext cx="67185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</a:t>
            </a:r>
          </a:p>
          <a:p>
            <a:endParaRPr lang="sv-SE" sz="2800" b="1" dirty="0"/>
          </a:p>
          <a:p>
            <a:r>
              <a:rPr lang="sv-SE" sz="2800" dirty="0"/>
              <a:t>Hur kan du se om ett tal är udda eller jämnt?</a:t>
            </a:r>
          </a:p>
        </p:txBody>
      </p:sp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70921" y="2305615"/>
            <a:ext cx="44501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25</a:t>
            </a:r>
          </a:p>
          <a:p>
            <a:endParaRPr lang="sv-SE" sz="2800" b="1" dirty="0"/>
          </a:p>
          <a:p>
            <a:r>
              <a:rPr lang="sv-SE" sz="2800" dirty="0"/>
              <a:t>Det finns bara 10 siffror.</a:t>
            </a:r>
          </a:p>
          <a:p>
            <a:endParaRPr lang="sv-SE" sz="2800" dirty="0"/>
          </a:p>
          <a:p>
            <a:r>
              <a:rPr lang="sv-SE" sz="2800" dirty="0"/>
              <a:t>Men hur många tal finns det?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98331" y="567106"/>
            <a:ext cx="65564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29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Vilken av tallinjerna är ritad på rätt sätt?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Vad är det för fel på de övriga?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189DC4C-91FD-42C2-9CF0-9F8F1EC7A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590" y="3117608"/>
            <a:ext cx="8662737" cy="317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32547" y="2305615"/>
            <a:ext cx="8726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34</a:t>
            </a:r>
          </a:p>
          <a:p>
            <a:endParaRPr lang="sv-SE" sz="2800" b="1" dirty="0"/>
          </a:p>
          <a:p>
            <a:r>
              <a:rPr lang="sv-SE" sz="2800" dirty="0"/>
              <a:t>”Välj en siffra mellan 1 och 50”, sa en programledare på TV. </a:t>
            </a:r>
          </a:p>
          <a:p>
            <a:endParaRPr lang="sv-SE" sz="2800" dirty="0"/>
          </a:p>
          <a:p>
            <a:r>
              <a:rPr lang="sv-SE" sz="2800" dirty="0"/>
              <a:t>Förklara varför det är fel att säga så.</a:t>
            </a:r>
          </a:p>
        </p:txBody>
      </p:sp>
    </p:spTree>
    <p:extLst>
      <p:ext uri="{BB962C8B-B14F-4D97-AF65-F5344CB8AC3E}">
        <p14:creationId xmlns:p14="http://schemas.microsoft.com/office/powerpoint/2010/main" val="212015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83238" y="2459504"/>
            <a:ext cx="6625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1.2</a:t>
            </a:r>
          </a:p>
          <a:p>
            <a:pPr algn="ctr"/>
            <a:r>
              <a:rPr lang="sv-SE" sz="4000" b="1" dirty="0"/>
              <a:t>ADDITION OCH SUBTRAKTION MED HUVUDRÄKNING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50052" y="2736502"/>
            <a:ext cx="5691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46</a:t>
            </a:r>
          </a:p>
          <a:p>
            <a:endParaRPr lang="sv-SE" sz="2800" b="1" dirty="0"/>
          </a:p>
          <a:p>
            <a:r>
              <a:rPr lang="sv-SE" sz="2800" dirty="0"/>
              <a:t>Förklara vad som menas med summa.</a:t>
            </a:r>
          </a:p>
        </p:txBody>
      </p:sp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574</TotalTime>
  <Words>492</Words>
  <Application>Microsoft Office PowerPoint</Application>
  <PresentationFormat>Bredbild</PresentationFormat>
  <Paragraphs>122</Paragraphs>
  <Slides>33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33</vt:i4>
      </vt:variant>
    </vt:vector>
  </HeadingPairs>
  <TitlesOfParts>
    <vt:vector size="3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37</cp:revision>
  <dcterms:created xsi:type="dcterms:W3CDTF">2019-08-04T10:07:00Z</dcterms:created>
  <dcterms:modified xsi:type="dcterms:W3CDTF">2019-08-06T15:48:17Z</dcterms:modified>
</cp:coreProperties>
</file>