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8933" y="1443841"/>
            <a:ext cx="7594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Andrej går hemifrån 1 km rakt söderut</a:t>
            </a:r>
          </a:p>
          <a:p>
            <a:r>
              <a:rPr lang="sv-SE" sz="2800" dirty="0"/>
              <a:t>och sedan 1 km österut.</a:t>
            </a:r>
          </a:p>
          <a:p>
            <a:r>
              <a:rPr lang="sv-SE" sz="2800" dirty="0"/>
              <a:t>Därefter går Andrej 2 km norrut</a:t>
            </a:r>
          </a:p>
          <a:p>
            <a:r>
              <a:rPr lang="sv-SE" sz="2800" dirty="0"/>
              <a:t>och 1 km västerut.</a:t>
            </a:r>
          </a:p>
          <a:p>
            <a:endParaRPr lang="sv-SE" sz="2800" dirty="0"/>
          </a:p>
          <a:p>
            <a:r>
              <a:rPr lang="sv-SE" sz="2800" dirty="0"/>
              <a:t>Hur långt är det sedan hem och i vilken riktning ska Andrej gå för att komma hem?</a:t>
            </a:r>
          </a:p>
        </p:txBody>
      </p:sp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05576" y="1228397"/>
            <a:ext cx="7780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Sabina och Elton bor i ett höghus.</a:t>
            </a:r>
          </a:p>
          <a:p>
            <a:r>
              <a:rPr lang="sv-SE" sz="2800" dirty="0"/>
              <a:t>Sabina bor sex våningar högre upp än vad Elton gör.</a:t>
            </a:r>
          </a:p>
          <a:p>
            <a:r>
              <a:rPr lang="sv-SE" sz="2800" dirty="0"/>
              <a:t>En dag skulle Elton ta hissen upp till Sabina för att lämna tillbaka en bok.</a:t>
            </a:r>
          </a:p>
          <a:p>
            <a:r>
              <a:rPr lang="sv-SE" sz="2800" dirty="0"/>
              <a:t>När han åkt halvvägs stannade hissen. </a:t>
            </a:r>
          </a:p>
          <a:p>
            <a:r>
              <a:rPr lang="sv-SE" sz="2800" dirty="0"/>
              <a:t>Då hade Elton kommit till åttonde våningen.</a:t>
            </a:r>
          </a:p>
          <a:p>
            <a:endParaRPr lang="sv-SE" sz="2800" dirty="0"/>
          </a:p>
          <a:p>
            <a:r>
              <a:rPr lang="sv-SE" sz="2800" dirty="0"/>
              <a:t>På vilken våning bor Sabina?</a:t>
            </a:r>
          </a:p>
        </p:txBody>
      </p:sp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24179" y="1228397"/>
            <a:ext cx="6888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Runt gräsmattan ska man sätta upp ett staket.</a:t>
            </a:r>
          </a:p>
          <a:p>
            <a:r>
              <a:rPr lang="sv-SE" sz="2800" dirty="0"/>
              <a:t>Avståndet mellan stolparna ska vara 3 m.</a:t>
            </a:r>
          </a:p>
          <a:p>
            <a:endParaRPr lang="sv-SE" sz="2800" dirty="0"/>
          </a:p>
          <a:p>
            <a:r>
              <a:rPr lang="sv-SE" sz="2800" dirty="0"/>
              <a:t>Hur många stolpar går det åt?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B84B01B-449A-4C00-A6D2-EA166A253C5E}"/>
              </a:ext>
            </a:extLst>
          </p:cNvPr>
          <p:cNvSpPr/>
          <p:nvPr/>
        </p:nvSpPr>
        <p:spPr>
          <a:xfrm>
            <a:off x="8728364" y="2567225"/>
            <a:ext cx="2039456" cy="28859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818F617-A840-42EA-87F5-8EA75753B680}"/>
              </a:ext>
            </a:extLst>
          </p:cNvPr>
          <p:cNvSpPr txBox="1"/>
          <p:nvPr/>
        </p:nvSpPr>
        <p:spPr>
          <a:xfrm>
            <a:off x="9332455" y="2105560"/>
            <a:ext cx="83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15 m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D5E1D56-03F0-4B6A-82E5-846096CCF34E}"/>
              </a:ext>
            </a:extLst>
          </p:cNvPr>
          <p:cNvSpPr txBox="1"/>
          <p:nvPr/>
        </p:nvSpPr>
        <p:spPr>
          <a:xfrm>
            <a:off x="7897091" y="3548522"/>
            <a:ext cx="83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24 m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05576" y="1443841"/>
            <a:ext cx="7780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En snigel börjar en måndagsmorgon krypa uppför ett träd som är 12 m högt.</a:t>
            </a:r>
          </a:p>
          <a:p>
            <a:r>
              <a:rPr lang="sv-SE" sz="2800" dirty="0"/>
              <a:t>På dagen kryper den upp 4 m </a:t>
            </a:r>
          </a:p>
          <a:p>
            <a:r>
              <a:rPr lang="sv-SE" sz="2800" dirty="0"/>
              <a:t>men på natten glider den ner 2 m.</a:t>
            </a:r>
          </a:p>
          <a:p>
            <a:endParaRPr lang="sv-SE" sz="2800" dirty="0"/>
          </a:p>
          <a:p>
            <a:r>
              <a:rPr lang="sv-SE" sz="2800" dirty="0"/>
              <a:t>Vilken dag, och när på dagen kommer snigeln upp till toppen?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71733" y="2767280"/>
            <a:ext cx="30485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RITA EN BILD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15951" y="618021"/>
            <a:ext cx="58309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EXEMPEL</a:t>
            </a:r>
          </a:p>
          <a:p>
            <a:endParaRPr lang="sv-SE" sz="2800" b="1" dirty="0"/>
          </a:p>
          <a:p>
            <a:r>
              <a:rPr lang="sv-SE" sz="2800" dirty="0"/>
              <a:t>Rina står i kö för att köpa en biobiljett.</a:t>
            </a:r>
          </a:p>
          <a:p>
            <a:r>
              <a:rPr lang="sv-SE" sz="2800" dirty="0"/>
              <a:t>Hon står som nummer fyra framifrån</a:t>
            </a:r>
          </a:p>
          <a:p>
            <a:r>
              <a:rPr lang="sv-SE" sz="2800" dirty="0"/>
              <a:t>och som nummer fem bakifrån.</a:t>
            </a:r>
          </a:p>
          <a:p>
            <a:endParaRPr lang="sv-SE" sz="2800" dirty="0"/>
          </a:p>
          <a:p>
            <a:r>
              <a:rPr lang="sv-SE" sz="2800" dirty="0"/>
              <a:t>Hur många står i kön?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76FEF1DD-4B3A-4736-BA75-D00D241D0E31}"/>
              </a:ext>
            </a:extLst>
          </p:cNvPr>
          <p:cNvSpPr/>
          <p:nvPr/>
        </p:nvSpPr>
        <p:spPr>
          <a:xfrm>
            <a:off x="7886003" y="4458389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F5AB92D-777C-4DC3-BD61-0136079C4005}"/>
              </a:ext>
            </a:extLst>
          </p:cNvPr>
          <p:cNvSpPr/>
          <p:nvPr/>
        </p:nvSpPr>
        <p:spPr>
          <a:xfrm>
            <a:off x="5284121" y="4458390"/>
            <a:ext cx="581891" cy="5652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65443813-DA74-4C2E-BF9B-CB93F0421B59}"/>
              </a:ext>
            </a:extLst>
          </p:cNvPr>
          <p:cNvSpPr/>
          <p:nvPr/>
        </p:nvSpPr>
        <p:spPr>
          <a:xfrm>
            <a:off x="7018709" y="4458389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C1DEC211-8885-43D4-9E6A-E11A0D9C1E33}"/>
              </a:ext>
            </a:extLst>
          </p:cNvPr>
          <p:cNvSpPr/>
          <p:nvPr/>
        </p:nvSpPr>
        <p:spPr>
          <a:xfrm>
            <a:off x="2682239" y="4458391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98B27789-CF93-4F72-AABA-76979E1B5D32}"/>
              </a:ext>
            </a:extLst>
          </p:cNvPr>
          <p:cNvSpPr/>
          <p:nvPr/>
        </p:nvSpPr>
        <p:spPr>
          <a:xfrm>
            <a:off x="3549533" y="4458391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8C42F7AF-B787-4AF8-A678-16DCA9482E7D}"/>
              </a:ext>
            </a:extLst>
          </p:cNvPr>
          <p:cNvSpPr/>
          <p:nvPr/>
        </p:nvSpPr>
        <p:spPr>
          <a:xfrm>
            <a:off x="4416827" y="4458391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325D563-2DE0-4AAB-8ACA-09504D967551}"/>
              </a:ext>
            </a:extLst>
          </p:cNvPr>
          <p:cNvSpPr/>
          <p:nvPr/>
        </p:nvSpPr>
        <p:spPr>
          <a:xfrm>
            <a:off x="6151415" y="4458390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33D73000-DBD7-4C58-9E8D-EDC77C4FCBFD}"/>
              </a:ext>
            </a:extLst>
          </p:cNvPr>
          <p:cNvSpPr/>
          <p:nvPr/>
        </p:nvSpPr>
        <p:spPr>
          <a:xfrm>
            <a:off x="1814945" y="4458393"/>
            <a:ext cx="581891" cy="565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FA651E6E-2503-4348-8C5F-BB7F74E95C9A}"/>
              </a:ext>
            </a:extLst>
          </p:cNvPr>
          <p:cNvCxnSpPr/>
          <p:nvPr/>
        </p:nvCxnSpPr>
        <p:spPr>
          <a:xfrm flipH="1">
            <a:off x="5735782" y="4056611"/>
            <a:ext cx="130230" cy="2660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ruta 16">
            <a:extLst>
              <a:ext uri="{FF2B5EF4-FFF2-40B4-BE49-F238E27FC236}">
                <a16:creationId xmlns:a16="http://schemas.microsoft.com/office/drawing/2014/main" id="{7AD0FFA6-219E-4BE1-9208-E8E069BDD03C}"/>
              </a:ext>
            </a:extLst>
          </p:cNvPr>
          <p:cNvSpPr txBox="1"/>
          <p:nvPr/>
        </p:nvSpPr>
        <p:spPr>
          <a:xfrm>
            <a:off x="5616634" y="3700236"/>
            <a:ext cx="75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Rina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1FA2B084-03BD-4C1D-8604-57E821826625}"/>
              </a:ext>
            </a:extLst>
          </p:cNvPr>
          <p:cNvSpPr/>
          <p:nvPr/>
        </p:nvSpPr>
        <p:spPr>
          <a:xfrm>
            <a:off x="8923308" y="3713192"/>
            <a:ext cx="2477160" cy="7451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Bilden visar att det står åtta personer i kön.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3EE7E51-5AE1-4176-8E23-889AAC628506}"/>
              </a:ext>
            </a:extLst>
          </p:cNvPr>
          <p:cNvSpPr txBox="1"/>
          <p:nvPr/>
        </p:nvSpPr>
        <p:spPr>
          <a:xfrm>
            <a:off x="2055058" y="5538020"/>
            <a:ext cx="4153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/>
              <a:t>Svar</a:t>
            </a:r>
            <a:r>
              <a:rPr lang="sv-SE" sz="2400" dirty="0"/>
              <a:t>: Det står 8 personer i kön.</a:t>
            </a:r>
            <a:endParaRPr lang="sv-SE" sz="2400" u="sng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C6B91E0-FEEF-47A9-AE42-F849C6C12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843" y="1196610"/>
            <a:ext cx="4718946" cy="223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6937" y="1874728"/>
            <a:ext cx="64581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Mustafa står på en stege och målar.</a:t>
            </a:r>
          </a:p>
          <a:p>
            <a:r>
              <a:rPr lang="sv-SE" sz="2800" dirty="0"/>
              <a:t>Han står på den åttonde pinnen nerifrån</a:t>
            </a:r>
          </a:p>
          <a:p>
            <a:r>
              <a:rPr lang="sv-SE" sz="2800" dirty="0"/>
              <a:t>och på den femte pinnen uppifrån.</a:t>
            </a:r>
          </a:p>
          <a:p>
            <a:endParaRPr lang="sv-SE" sz="2800" dirty="0"/>
          </a:p>
          <a:p>
            <a:r>
              <a:rPr lang="sv-SE" sz="2800" dirty="0"/>
              <a:t>Hur många pinnar har stegen?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15423" y="2090172"/>
            <a:ext cx="7961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Framför ett slott står det sex flaggstänger i en rad. </a:t>
            </a:r>
          </a:p>
          <a:p>
            <a:r>
              <a:rPr lang="sv-SE" sz="2800" dirty="0"/>
              <a:t>Från den första till den sista flaggstången är det 30 m. </a:t>
            </a:r>
          </a:p>
          <a:p>
            <a:endParaRPr lang="sv-SE" sz="2800" dirty="0"/>
          </a:p>
          <a:p>
            <a:r>
              <a:rPr lang="sv-SE" sz="2800" dirty="0"/>
              <a:t>Hur långt är det mellan två flaggstänger?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6937" y="1659285"/>
            <a:ext cx="64581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Jessica går in i en hiss.</a:t>
            </a:r>
          </a:p>
          <a:p>
            <a:r>
              <a:rPr lang="sv-SE" sz="2800" dirty="0"/>
              <a:t>Först åker hon upp fyra våningar </a:t>
            </a:r>
          </a:p>
          <a:p>
            <a:r>
              <a:rPr lang="sv-SE" sz="2800" dirty="0"/>
              <a:t>och sen ner sex våningar.</a:t>
            </a:r>
          </a:p>
          <a:p>
            <a:r>
              <a:rPr lang="sv-SE" sz="2800" dirty="0"/>
              <a:t>Hissen har då stannat på tredje våningen.</a:t>
            </a:r>
          </a:p>
          <a:p>
            <a:endParaRPr lang="sv-SE" sz="2800" dirty="0"/>
          </a:p>
          <a:p>
            <a:r>
              <a:rPr lang="sv-SE" sz="2800" dirty="0"/>
              <a:t>På vilken våning gick Jessica in i hissen?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6937" y="2090172"/>
            <a:ext cx="6458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Josefina har köpt ett 3 m långt sidenband.</a:t>
            </a:r>
          </a:p>
          <a:p>
            <a:r>
              <a:rPr lang="sv-SE" sz="2800" dirty="0"/>
              <a:t>Det klipper hon i sex lika långa bitar.</a:t>
            </a:r>
          </a:p>
          <a:p>
            <a:endParaRPr lang="sv-SE" sz="2800" dirty="0"/>
          </a:p>
          <a:p>
            <a:r>
              <a:rPr lang="sv-SE" sz="2800" dirty="0"/>
              <a:t>Hur många klipp måste hon göra?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6937" y="2090172"/>
            <a:ext cx="6458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Maryam står i en kö med 13 personer.</a:t>
            </a:r>
          </a:p>
          <a:p>
            <a:r>
              <a:rPr lang="sv-SE" sz="2800" dirty="0"/>
              <a:t>Maryam står som nummer fyra framifrån.</a:t>
            </a:r>
          </a:p>
          <a:p>
            <a:endParaRPr lang="sv-SE" sz="2800" dirty="0"/>
          </a:p>
          <a:p>
            <a:r>
              <a:rPr lang="sv-SE" sz="2800" dirty="0"/>
              <a:t>Hur många står bakom Maryam?</a:t>
            </a:r>
          </a:p>
        </p:txBody>
      </p:sp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8933" y="1874728"/>
            <a:ext cx="75941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Ett tåg är 150 m långt.</a:t>
            </a:r>
          </a:p>
          <a:p>
            <a:r>
              <a:rPr lang="sv-SE" sz="2800" dirty="0"/>
              <a:t>Tåget ska åka igenom en tunnel som är 750 m lång.</a:t>
            </a:r>
          </a:p>
          <a:p>
            <a:endParaRPr lang="sv-SE" sz="2800" dirty="0"/>
          </a:p>
          <a:p>
            <a:r>
              <a:rPr lang="sv-SE" sz="2800" dirty="0"/>
              <a:t>Hur lång sträcka kör tåget från det att det kör in i tunneln till dess att hela tåget är ute igen?</a:t>
            </a:r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</TotalTime>
  <Words>430</Words>
  <Application>Microsoft Office PowerPoint</Application>
  <PresentationFormat>Bredbild</PresentationFormat>
  <Paragraphs>84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15</cp:revision>
  <dcterms:created xsi:type="dcterms:W3CDTF">2019-08-04T10:07:00Z</dcterms:created>
  <dcterms:modified xsi:type="dcterms:W3CDTF">2019-08-06T10:54:36Z</dcterms:modified>
</cp:coreProperties>
</file>