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69" r:id="rId3"/>
    <p:sldId id="259" r:id="rId4"/>
    <p:sldId id="270" r:id="rId5"/>
    <p:sldId id="275" r:id="rId6"/>
    <p:sldId id="271" r:id="rId7"/>
    <p:sldId id="276" r:id="rId8"/>
    <p:sldId id="272" r:id="rId9"/>
    <p:sldId id="277" r:id="rId10"/>
    <p:sldId id="273" r:id="rId11"/>
    <p:sldId id="278" r:id="rId12"/>
    <p:sldId id="27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>
        <p:scale>
          <a:sx n="322" d="100"/>
          <a:sy n="322" d="100"/>
        </p:scale>
        <p:origin x="-14656" y="-4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089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889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3623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89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740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991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3503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3869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1768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399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6598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2019-08-07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1681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14698" y="2767280"/>
            <a:ext cx="83626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RESONEMANG OCH KOMMUNIKATION KAPITEL 1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104641" y="1508281"/>
            <a:ext cx="5844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C</a:t>
            </a:r>
          </a:p>
          <a:p>
            <a:endParaRPr lang="sv-SE" sz="2800" b="1" dirty="0"/>
          </a:p>
          <a:p>
            <a:r>
              <a:rPr lang="sv-SE" sz="2800" dirty="0"/>
              <a:t>c)   Räkna ut vilka tal som ska stå</a:t>
            </a:r>
          </a:p>
          <a:p>
            <a:r>
              <a:rPr lang="sv-SE" sz="2800" dirty="0"/>
              <a:t>      istället för x, y och z i talpyramiden.</a:t>
            </a:r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C00E3630-8362-46F7-A936-61AF0D1E29A1}"/>
              </a:ext>
            </a:extLst>
          </p:cNvPr>
          <p:cNvGrpSpPr/>
          <p:nvPr/>
        </p:nvGrpSpPr>
        <p:grpSpPr>
          <a:xfrm>
            <a:off x="7913716" y="1729048"/>
            <a:ext cx="2493816" cy="2552006"/>
            <a:chOff x="7913716" y="1729048"/>
            <a:chExt cx="2493816" cy="2552006"/>
          </a:xfrm>
        </p:grpSpPr>
        <p:sp>
          <p:nvSpPr>
            <p:cNvPr id="6" name="Rektangel 5">
              <a:extLst>
                <a:ext uri="{FF2B5EF4-FFF2-40B4-BE49-F238E27FC236}">
                  <a16:creationId xmlns:a16="http://schemas.microsoft.com/office/drawing/2014/main" id="{13B94CC9-1E45-49F0-B408-5181B18AC63E}"/>
                </a:ext>
              </a:extLst>
            </p:cNvPr>
            <p:cNvSpPr/>
            <p:nvPr/>
          </p:nvSpPr>
          <p:spPr>
            <a:xfrm>
              <a:off x="9160624" y="2576946"/>
              <a:ext cx="831272" cy="84789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b="1" dirty="0">
                  <a:solidFill>
                    <a:schemeClr val="tx1"/>
                  </a:solidFill>
                </a:rPr>
                <a:t>y</a:t>
              </a:r>
            </a:p>
          </p:txBody>
        </p:sp>
        <p:grpSp>
          <p:nvGrpSpPr>
            <p:cNvPr id="11" name="Grupp 10">
              <a:extLst>
                <a:ext uri="{FF2B5EF4-FFF2-40B4-BE49-F238E27FC236}">
                  <a16:creationId xmlns:a16="http://schemas.microsoft.com/office/drawing/2014/main" id="{ED5A4999-DE39-4410-B558-A0DF8E68CEF8}"/>
                </a:ext>
              </a:extLst>
            </p:cNvPr>
            <p:cNvGrpSpPr/>
            <p:nvPr/>
          </p:nvGrpSpPr>
          <p:grpSpPr>
            <a:xfrm>
              <a:off x="7913716" y="1729048"/>
              <a:ext cx="2493816" cy="2552006"/>
              <a:chOff x="7913716" y="1729048"/>
              <a:chExt cx="2493816" cy="2552006"/>
            </a:xfrm>
          </p:grpSpPr>
          <p:sp>
            <p:nvSpPr>
              <p:cNvPr id="2" name="Rektangel 1">
                <a:extLst>
                  <a:ext uri="{FF2B5EF4-FFF2-40B4-BE49-F238E27FC236}">
                    <a16:creationId xmlns:a16="http://schemas.microsoft.com/office/drawing/2014/main" id="{684D084F-2796-41A0-9D23-3E93F2D34411}"/>
                  </a:ext>
                </a:extLst>
              </p:cNvPr>
              <p:cNvSpPr/>
              <p:nvPr/>
            </p:nvSpPr>
            <p:spPr>
              <a:xfrm>
                <a:off x="7913716" y="3433156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22</a:t>
                </a:r>
              </a:p>
            </p:txBody>
          </p:sp>
          <p:sp>
            <p:nvSpPr>
              <p:cNvPr id="5" name="Rektangel 4">
                <a:extLst>
                  <a:ext uri="{FF2B5EF4-FFF2-40B4-BE49-F238E27FC236}">
                    <a16:creationId xmlns:a16="http://schemas.microsoft.com/office/drawing/2014/main" id="{AC26FE08-1218-40FA-BA7A-1054C59AFD28}"/>
                  </a:ext>
                </a:extLst>
              </p:cNvPr>
              <p:cNvSpPr/>
              <p:nvPr/>
            </p:nvSpPr>
            <p:spPr>
              <a:xfrm>
                <a:off x="8329352" y="2576946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51</a:t>
                </a:r>
              </a:p>
            </p:txBody>
          </p:sp>
          <p:sp>
            <p:nvSpPr>
              <p:cNvPr id="7" name="Rektangel 6">
                <a:extLst>
                  <a:ext uri="{FF2B5EF4-FFF2-40B4-BE49-F238E27FC236}">
                    <a16:creationId xmlns:a16="http://schemas.microsoft.com/office/drawing/2014/main" id="{3FE3E7EC-6A91-4B47-8731-F6BBAEA4B4E7}"/>
                  </a:ext>
                </a:extLst>
              </p:cNvPr>
              <p:cNvSpPr/>
              <p:nvPr/>
            </p:nvSpPr>
            <p:spPr>
              <a:xfrm>
                <a:off x="8744988" y="3433156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x</a:t>
                </a:r>
              </a:p>
            </p:txBody>
          </p:sp>
          <p:sp>
            <p:nvSpPr>
              <p:cNvPr id="8" name="Rektangel 7">
                <a:extLst>
                  <a:ext uri="{FF2B5EF4-FFF2-40B4-BE49-F238E27FC236}">
                    <a16:creationId xmlns:a16="http://schemas.microsoft.com/office/drawing/2014/main" id="{BD142F19-8CE2-403C-B3F1-BB4138A094EA}"/>
                  </a:ext>
                </a:extLst>
              </p:cNvPr>
              <p:cNvSpPr/>
              <p:nvPr/>
            </p:nvSpPr>
            <p:spPr>
              <a:xfrm>
                <a:off x="9576260" y="3433156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19</a:t>
                </a:r>
              </a:p>
            </p:txBody>
          </p:sp>
          <p:sp>
            <p:nvSpPr>
              <p:cNvPr id="9" name="Rektangel 8">
                <a:extLst>
                  <a:ext uri="{FF2B5EF4-FFF2-40B4-BE49-F238E27FC236}">
                    <a16:creationId xmlns:a16="http://schemas.microsoft.com/office/drawing/2014/main" id="{A69A5F3C-C366-45C7-9637-339F2993EC8F}"/>
                  </a:ext>
                </a:extLst>
              </p:cNvPr>
              <p:cNvSpPr/>
              <p:nvPr/>
            </p:nvSpPr>
            <p:spPr>
              <a:xfrm>
                <a:off x="8775877" y="1729048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z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4155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grpSp>
        <p:nvGrpSpPr>
          <p:cNvPr id="12" name="Grupp 11">
            <a:extLst>
              <a:ext uri="{FF2B5EF4-FFF2-40B4-BE49-F238E27FC236}">
                <a16:creationId xmlns:a16="http://schemas.microsoft.com/office/drawing/2014/main" id="{C00E3630-8362-46F7-A936-61AF0D1E29A1}"/>
              </a:ext>
            </a:extLst>
          </p:cNvPr>
          <p:cNvGrpSpPr/>
          <p:nvPr/>
        </p:nvGrpSpPr>
        <p:grpSpPr>
          <a:xfrm>
            <a:off x="4537035" y="2152997"/>
            <a:ext cx="2493816" cy="2552006"/>
            <a:chOff x="7913716" y="1729048"/>
            <a:chExt cx="2493816" cy="2552006"/>
          </a:xfrm>
        </p:grpSpPr>
        <p:sp>
          <p:nvSpPr>
            <p:cNvPr id="6" name="Rektangel 5">
              <a:extLst>
                <a:ext uri="{FF2B5EF4-FFF2-40B4-BE49-F238E27FC236}">
                  <a16:creationId xmlns:a16="http://schemas.microsoft.com/office/drawing/2014/main" id="{13B94CC9-1E45-49F0-B408-5181B18AC63E}"/>
                </a:ext>
              </a:extLst>
            </p:cNvPr>
            <p:cNvSpPr/>
            <p:nvPr/>
          </p:nvSpPr>
          <p:spPr>
            <a:xfrm>
              <a:off x="9160624" y="2586537"/>
              <a:ext cx="831272" cy="84789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b="1" dirty="0">
                  <a:solidFill>
                    <a:schemeClr val="tx1"/>
                  </a:solidFill>
                </a:rPr>
                <a:t>y</a:t>
              </a:r>
            </a:p>
          </p:txBody>
        </p:sp>
        <p:grpSp>
          <p:nvGrpSpPr>
            <p:cNvPr id="11" name="Grupp 10">
              <a:extLst>
                <a:ext uri="{FF2B5EF4-FFF2-40B4-BE49-F238E27FC236}">
                  <a16:creationId xmlns:a16="http://schemas.microsoft.com/office/drawing/2014/main" id="{ED5A4999-DE39-4410-B558-A0DF8E68CEF8}"/>
                </a:ext>
              </a:extLst>
            </p:cNvPr>
            <p:cNvGrpSpPr/>
            <p:nvPr/>
          </p:nvGrpSpPr>
          <p:grpSpPr>
            <a:xfrm>
              <a:off x="7913716" y="1729048"/>
              <a:ext cx="2493816" cy="2552006"/>
              <a:chOff x="7913716" y="1729048"/>
              <a:chExt cx="2493816" cy="2552006"/>
            </a:xfrm>
          </p:grpSpPr>
          <p:sp>
            <p:nvSpPr>
              <p:cNvPr id="2" name="Rektangel 1">
                <a:extLst>
                  <a:ext uri="{FF2B5EF4-FFF2-40B4-BE49-F238E27FC236}">
                    <a16:creationId xmlns:a16="http://schemas.microsoft.com/office/drawing/2014/main" id="{684D084F-2796-41A0-9D23-3E93F2D34411}"/>
                  </a:ext>
                </a:extLst>
              </p:cNvPr>
              <p:cNvSpPr/>
              <p:nvPr/>
            </p:nvSpPr>
            <p:spPr>
              <a:xfrm>
                <a:off x="7913716" y="3433156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22</a:t>
                </a:r>
              </a:p>
            </p:txBody>
          </p:sp>
          <p:sp>
            <p:nvSpPr>
              <p:cNvPr id="5" name="Rektangel 4">
                <a:extLst>
                  <a:ext uri="{FF2B5EF4-FFF2-40B4-BE49-F238E27FC236}">
                    <a16:creationId xmlns:a16="http://schemas.microsoft.com/office/drawing/2014/main" id="{AC26FE08-1218-40FA-BA7A-1054C59AFD28}"/>
                  </a:ext>
                </a:extLst>
              </p:cNvPr>
              <p:cNvSpPr/>
              <p:nvPr/>
            </p:nvSpPr>
            <p:spPr>
              <a:xfrm>
                <a:off x="8329352" y="2576946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51</a:t>
                </a:r>
              </a:p>
            </p:txBody>
          </p:sp>
          <p:sp>
            <p:nvSpPr>
              <p:cNvPr id="7" name="Rektangel 6">
                <a:extLst>
                  <a:ext uri="{FF2B5EF4-FFF2-40B4-BE49-F238E27FC236}">
                    <a16:creationId xmlns:a16="http://schemas.microsoft.com/office/drawing/2014/main" id="{3FE3E7EC-6A91-4B47-8731-F6BBAEA4B4E7}"/>
                  </a:ext>
                </a:extLst>
              </p:cNvPr>
              <p:cNvSpPr/>
              <p:nvPr/>
            </p:nvSpPr>
            <p:spPr>
              <a:xfrm>
                <a:off x="8744988" y="3433156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x</a:t>
                </a:r>
              </a:p>
            </p:txBody>
          </p:sp>
          <p:sp>
            <p:nvSpPr>
              <p:cNvPr id="8" name="Rektangel 7">
                <a:extLst>
                  <a:ext uri="{FF2B5EF4-FFF2-40B4-BE49-F238E27FC236}">
                    <a16:creationId xmlns:a16="http://schemas.microsoft.com/office/drawing/2014/main" id="{BD142F19-8CE2-403C-B3F1-BB4138A094EA}"/>
                  </a:ext>
                </a:extLst>
              </p:cNvPr>
              <p:cNvSpPr/>
              <p:nvPr/>
            </p:nvSpPr>
            <p:spPr>
              <a:xfrm>
                <a:off x="9576260" y="3433156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19</a:t>
                </a:r>
              </a:p>
            </p:txBody>
          </p:sp>
          <p:sp>
            <p:nvSpPr>
              <p:cNvPr id="9" name="Rektangel 8">
                <a:extLst>
                  <a:ext uri="{FF2B5EF4-FFF2-40B4-BE49-F238E27FC236}">
                    <a16:creationId xmlns:a16="http://schemas.microsoft.com/office/drawing/2014/main" id="{A69A5F3C-C366-45C7-9637-339F2993EC8F}"/>
                  </a:ext>
                </a:extLst>
              </p:cNvPr>
              <p:cNvSpPr/>
              <p:nvPr/>
            </p:nvSpPr>
            <p:spPr>
              <a:xfrm>
                <a:off x="8775877" y="1729048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z</a:t>
                </a:r>
              </a:p>
            </p:txBody>
          </p:sp>
        </p:grpSp>
      </p:grp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D30775A0-5925-5F45-BD80-7881E1B3C4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pic>
        <p:nvPicPr>
          <p:cNvPr id="22" name="Bildobjekt 21">
            <a:extLst>
              <a:ext uri="{FF2B5EF4-FFF2-40B4-BE49-F238E27FC236}">
                <a16:creationId xmlns:a16="http://schemas.microsoft.com/office/drawing/2014/main" id="{64BE1853-0D36-504E-BB4C-60BC3B132D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23" name="textruta 22">
            <a:extLst>
              <a:ext uri="{FF2B5EF4-FFF2-40B4-BE49-F238E27FC236}">
                <a16:creationId xmlns:a16="http://schemas.microsoft.com/office/drawing/2014/main" id="{CA8BA3D7-46F0-924D-9B59-C347436B0A8E}"/>
              </a:ext>
            </a:extLst>
          </p:cNvPr>
          <p:cNvSpPr txBox="1"/>
          <p:nvPr/>
        </p:nvSpPr>
        <p:spPr>
          <a:xfrm>
            <a:off x="1537481" y="1112218"/>
            <a:ext cx="29732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C     c)   </a:t>
            </a:r>
            <a:r>
              <a:rPr lang="sv-SE" sz="2800" b="1" dirty="0">
                <a:solidFill>
                  <a:srgbClr val="FF0000"/>
                </a:solidFill>
              </a:rPr>
              <a:t>Facit</a:t>
            </a:r>
          </a:p>
          <a:p>
            <a:endParaRPr lang="sv-SE" sz="2800" b="1" dirty="0"/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EB850138-7171-A545-9ADC-FDB2B66E42C9}"/>
              </a:ext>
            </a:extLst>
          </p:cNvPr>
          <p:cNvSpPr txBox="1"/>
          <p:nvPr/>
        </p:nvSpPr>
        <p:spPr>
          <a:xfrm>
            <a:off x="5399196" y="3990853"/>
            <a:ext cx="74543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/>
              <a:t>29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4D625D94-3F42-C740-8775-1A1321F0FC11}"/>
              </a:ext>
            </a:extLst>
          </p:cNvPr>
          <p:cNvSpPr txBox="1"/>
          <p:nvPr/>
        </p:nvSpPr>
        <p:spPr>
          <a:xfrm>
            <a:off x="5837565" y="3128300"/>
            <a:ext cx="74543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/>
              <a:t>48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3BC14364-F9DD-9240-AAFF-DB3017500425}"/>
              </a:ext>
            </a:extLst>
          </p:cNvPr>
          <p:cNvSpPr txBox="1"/>
          <p:nvPr/>
        </p:nvSpPr>
        <p:spPr>
          <a:xfrm>
            <a:off x="5454145" y="2291102"/>
            <a:ext cx="74543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/>
              <a:t>99</a:t>
            </a:r>
          </a:p>
        </p:txBody>
      </p:sp>
    </p:spTree>
    <p:extLst>
      <p:ext uri="{BB962C8B-B14F-4D97-AF65-F5344CB8AC3E}">
        <p14:creationId xmlns:p14="http://schemas.microsoft.com/office/powerpoint/2010/main" val="203802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104639" y="1182231"/>
            <a:ext cx="58448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D</a:t>
            </a:r>
          </a:p>
          <a:p>
            <a:endParaRPr lang="sv-SE" sz="2800" b="1" dirty="0"/>
          </a:p>
          <a:p>
            <a:r>
              <a:rPr lang="sv-SE" sz="2800" dirty="0"/>
              <a:t>Gör en egen talpyramid med några tomma rutor.</a:t>
            </a:r>
          </a:p>
          <a:p>
            <a:r>
              <a:rPr lang="sv-SE" sz="2800" dirty="0"/>
              <a:t>Byt sedan med en klasskamrat och lös varandras uppgifter.</a:t>
            </a:r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2E3986F9-3BFA-4443-8684-796A4C2B20DD}"/>
              </a:ext>
            </a:extLst>
          </p:cNvPr>
          <p:cNvGrpSpPr/>
          <p:nvPr/>
        </p:nvGrpSpPr>
        <p:grpSpPr>
          <a:xfrm>
            <a:off x="7913716" y="1729048"/>
            <a:ext cx="2493816" cy="2552006"/>
            <a:chOff x="7913716" y="1729048"/>
            <a:chExt cx="2493816" cy="2552006"/>
          </a:xfrm>
        </p:grpSpPr>
        <p:sp>
          <p:nvSpPr>
            <p:cNvPr id="6" name="Rektangel 5">
              <a:extLst>
                <a:ext uri="{FF2B5EF4-FFF2-40B4-BE49-F238E27FC236}">
                  <a16:creationId xmlns:a16="http://schemas.microsoft.com/office/drawing/2014/main" id="{13B94CC9-1E45-49F0-B408-5181B18AC63E}"/>
                </a:ext>
              </a:extLst>
            </p:cNvPr>
            <p:cNvSpPr/>
            <p:nvPr/>
          </p:nvSpPr>
          <p:spPr>
            <a:xfrm>
              <a:off x="9160624" y="2585258"/>
              <a:ext cx="831272" cy="84789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32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1" name="Grupp 10">
              <a:extLst>
                <a:ext uri="{FF2B5EF4-FFF2-40B4-BE49-F238E27FC236}">
                  <a16:creationId xmlns:a16="http://schemas.microsoft.com/office/drawing/2014/main" id="{F54FE5F7-31AB-4C19-9306-D5C1C5CF1402}"/>
                </a:ext>
              </a:extLst>
            </p:cNvPr>
            <p:cNvGrpSpPr/>
            <p:nvPr/>
          </p:nvGrpSpPr>
          <p:grpSpPr>
            <a:xfrm>
              <a:off x="7913716" y="1729048"/>
              <a:ext cx="2493816" cy="2552006"/>
              <a:chOff x="7913716" y="1729048"/>
              <a:chExt cx="2493816" cy="2552006"/>
            </a:xfrm>
          </p:grpSpPr>
          <p:sp>
            <p:nvSpPr>
              <p:cNvPr id="2" name="Rektangel 1">
                <a:extLst>
                  <a:ext uri="{FF2B5EF4-FFF2-40B4-BE49-F238E27FC236}">
                    <a16:creationId xmlns:a16="http://schemas.microsoft.com/office/drawing/2014/main" id="{684D084F-2796-41A0-9D23-3E93F2D34411}"/>
                  </a:ext>
                </a:extLst>
              </p:cNvPr>
              <p:cNvSpPr/>
              <p:nvPr/>
            </p:nvSpPr>
            <p:spPr>
              <a:xfrm>
                <a:off x="7913716" y="3433156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3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Rektangel 4">
                <a:extLst>
                  <a:ext uri="{FF2B5EF4-FFF2-40B4-BE49-F238E27FC236}">
                    <a16:creationId xmlns:a16="http://schemas.microsoft.com/office/drawing/2014/main" id="{AC26FE08-1218-40FA-BA7A-1054C59AFD28}"/>
                  </a:ext>
                </a:extLst>
              </p:cNvPr>
              <p:cNvSpPr/>
              <p:nvPr/>
            </p:nvSpPr>
            <p:spPr>
              <a:xfrm>
                <a:off x="8329352" y="2576946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3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Rektangel 6">
                <a:extLst>
                  <a:ext uri="{FF2B5EF4-FFF2-40B4-BE49-F238E27FC236}">
                    <a16:creationId xmlns:a16="http://schemas.microsoft.com/office/drawing/2014/main" id="{3FE3E7EC-6A91-4B47-8731-F6BBAEA4B4E7}"/>
                  </a:ext>
                </a:extLst>
              </p:cNvPr>
              <p:cNvSpPr/>
              <p:nvPr/>
            </p:nvSpPr>
            <p:spPr>
              <a:xfrm>
                <a:off x="8744988" y="3433156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3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Rektangel 7">
                <a:extLst>
                  <a:ext uri="{FF2B5EF4-FFF2-40B4-BE49-F238E27FC236}">
                    <a16:creationId xmlns:a16="http://schemas.microsoft.com/office/drawing/2014/main" id="{BD142F19-8CE2-403C-B3F1-BB4138A094EA}"/>
                  </a:ext>
                </a:extLst>
              </p:cNvPr>
              <p:cNvSpPr/>
              <p:nvPr/>
            </p:nvSpPr>
            <p:spPr>
              <a:xfrm>
                <a:off x="9576260" y="3433156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3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Rektangel 8">
                <a:extLst>
                  <a:ext uri="{FF2B5EF4-FFF2-40B4-BE49-F238E27FC236}">
                    <a16:creationId xmlns:a16="http://schemas.microsoft.com/office/drawing/2014/main" id="{A69A5F3C-C366-45C7-9637-339F2993EC8F}"/>
                  </a:ext>
                </a:extLst>
              </p:cNvPr>
              <p:cNvSpPr/>
              <p:nvPr/>
            </p:nvSpPr>
            <p:spPr>
              <a:xfrm>
                <a:off x="8775877" y="1729048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3200" b="1" dirty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7008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275379" y="3075057"/>
            <a:ext cx="36412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TALPYRAMIDER</a:t>
            </a:r>
          </a:p>
        </p:txBody>
      </p:sp>
    </p:spTree>
    <p:extLst>
      <p:ext uri="{BB962C8B-B14F-4D97-AF65-F5344CB8AC3E}">
        <p14:creationId xmlns:p14="http://schemas.microsoft.com/office/powerpoint/2010/main" val="2870636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104639" y="1182231"/>
            <a:ext cx="58448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A</a:t>
            </a:r>
          </a:p>
          <a:p>
            <a:endParaRPr lang="sv-SE" sz="2800" b="1" dirty="0"/>
          </a:p>
          <a:p>
            <a:r>
              <a:rPr lang="sv-SE" sz="2800" dirty="0"/>
              <a:t>Titta på bilden till höger.</a:t>
            </a:r>
          </a:p>
          <a:p>
            <a:r>
              <a:rPr lang="sv-SE" sz="2800" dirty="0"/>
              <a:t>Den visar en så kallad talpyramid.</a:t>
            </a:r>
          </a:p>
          <a:p>
            <a:r>
              <a:rPr lang="sv-SE" sz="2800" dirty="0"/>
              <a:t>Försök att komma på hur vi har räknat.</a:t>
            </a:r>
          </a:p>
        </p:txBody>
      </p:sp>
      <p:grpSp>
        <p:nvGrpSpPr>
          <p:cNvPr id="13" name="Grupp 12">
            <a:extLst>
              <a:ext uri="{FF2B5EF4-FFF2-40B4-BE49-F238E27FC236}">
                <a16:creationId xmlns:a16="http://schemas.microsoft.com/office/drawing/2014/main" id="{F8D8428D-C129-4178-A35E-F64F6B23D1AF}"/>
              </a:ext>
            </a:extLst>
          </p:cNvPr>
          <p:cNvGrpSpPr/>
          <p:nvPr/>
        </p:nvGrpSpPr>
        <p:grpSpPr>
          <a:xfrm>
            <a:off x="7913716" y="1729048"/>
            <a:ext cx="2493816" cy="2552006"/>
            <a:chOff x="7913716" y="1729048"/>
            <a:chExt cx="2493816" cy="2552006"/>
          </a:xfrm>
        </p:grpSpPr>
        <p:sp>
          <p:nvSpPr>
            <p:cNvPr id="6" name="Rektangel 5">
              <a:extLst>
                <a:ext uri="{FF2B5EF4-FFF2-40B4-BE49-F238E27FC236}">
                  <a16:creationId xmlns:a16="http://schemas.microsoft.com/office/drawing/2014/main" id="{13B94CC9-1E45-49F0-B408-5181B18AC63E}"/>
                </a:ext>
              </a:extLst>
            </p:cNvPr>
            <p:cNvSpPr/>
            <p:nvPr/>
          </p:nvSpPr>
          <p:spPr>
            <a:xfrm>
              <a:off x="9160624" y="2576946"/>
              <a:ext cx="831272" cy="84789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b="1" dirty="0">
                  <a:solidFill>
                    <a:schemeClr val="tx1"/>
                  </a:solidFill>
                </a:rPr>
                <a:t>10</a:t>
              </a:r>
            </a:p>
          </p:txBody>
        </p:sp>
        <p:grpSp>
          <p:nvGrpSpPr>
            <p:cNvPr id="12" name="Grupp 11">
              <a:extLst>
                <a:ext uri="{FF2B5EF4-FFF2-40B4-BE49-F238E27FC236}">
                  <a16:creationId xmlns:a16="http://schemas.microsoft.com/office/drawing/2014/main" id="{B8411B2F-5745-4A77-B19B-A12C0049F2FB}"/>
                </a:ext>
              </a:extLst>
            </p:cNvPr>
            <p:cNvGrpSpPr/>
            <p:nvPr/>
          </p:nvGrpSpPr>
          <p:grpSpPr>
            <a:xfrm>
              <a:off x="7913716" y="1729048"/>
              <a:ext cx="2493816" cy="2552006"/>
              <a:chOff x="7913716" y="1729048"/>
              <a:chExt cx="2493816" cy="2552006"/>
            </a:xfrm>
          </p:grpSpPr>
          <p:sp>
            <p:nvSpPr>
              <p:cNvPr id="2" name="Rektangel 1">
                <a:extLst>
                  <a:ext uri="{FF2B5EF4-FFF2-40B4-BE49-F238E27FC236}">
                    <a16:creationId xmlns:a16="http://schemas.microsoft.com/office/drawing/2014/main" id="{684D084F-2796-41A0-9D23-3E93F2D34411}"/>
                  </a:ext>
                </a:extLst>
              </p:cNvPr>
              <p:cNvSpPr/>
              <p:nvPr/>
            </p:nvSpPr>
            <p:spPr>
              <a:xfrm>
                <a:off x="7913716" y="3433156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5" name="Rektangel 4">
                <a:extLst>
                  <a:ext uri="{FF2B5EF4-FFF2-40B4-BE49-F238E27FC236}">
                    <a16:creationId xmlns:a16="http://schemas.microsoft.com/office/drawing/2014/main" id="{AC26FE08-1218-40FA-BA7A-1054C59AFD28}"/>
                  </a:ext>
                </a:extLst>
              </p:cNvPr>
              <p:cNvSpPr/>
              <p:nvPr/>
            </p:nvSpPr>
            <p:spPr>
              <a:xfrm>
                <a:off x="8329352" y="2576946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7" name="Rektangel 6">
                <a:extLst>
                  <a:ext uri="{FF2B5EF4-FFF2-40B4-BE49-F238E27FC236}">
                    <a16:creationId xmlns:a16="http://schemas.microsoft.com/office/drawing/2014/main" id="{3FE3E7EC-6A91-4B47-8731-F6BBAEA4B4E7}"/>
                  </a:ext>
                </a:extLst>
              </p:cNvPr>
              <p:cNvSpPr/>
              <p:nvPr/>
            </p:nvSpPr>
            <p:spPr>
              <a:xfrm>
                <a:off x="8744988" y="3433156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8" name="Rektangel 7">
                <a:extLst>
                  <a:ext uri="{FF2B5EF4-FFF2-40B4-BE49-F238E27FC236}">
                    <a16:creationId xmlns:a16="http://schemas.microsoft.com/office/drawing/2014/main" id="{BD142F19-8CE2-403C-B3F1-BB4138A094EA}"/>
                  </a:ext>
                </a:extLst>
              </p:cNvPr>
              <p:cNvSpPr/>
              <p:nvPr/>
            </p:nvSpPr>
            <p:spPr>
              <a:xfrm>
                <a:off x="9576260" y="3433156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9" name="Rektangel 8">
                <a:extLst>
                  <a:ext uri="{FF2B5EF4-FFF2-40B4-BE49-F238E27FC236}">
                    <a16:creationId xmlns:a16="http://schemas.microsoft.com/office/drawing/2014/main" id="{A69A5F3C-C366-45C7-9637-339F2993EC8F}"/>
                  </a:ext>
                </a:extLst>
              </p:cNvPr>
              <p:cNvSpPr/>
              <p:nvPr/>
            </p:nvSpPr>
            <p:spPr>
              <a:xfrm>
                <a:off x="8775877" y="1729048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18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387273" y="1448238"/>
            <a:ext cx="51964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B</a:t>
            </a:r>
          </a:p>
          <a:p>
            <a:endParaRPr lang="sv-SE" sz="2800" b="1" dirty="0"/>
          </a:p>
          <a:p>
            <a:r>
              <a:rPr lang="sv-SE" sz="2800" dirty="0"/>
              <a:t>Rita av den här talpyramiden</a:t>
            </a:r>
          </a:p>
          <a:p>
            <a:r>
              <a:rPr lang="sv-SE" sz="2800" dirty="0"/>
              <a:t>och skriv in de tre tal som saknas.</a:t>
            </a:r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23632F8D-9366-4CBE-A7D1-BFC6E7B19453}"/>
              </a:ext>
            </a:extLst>
          </p:cNvPr>
          <p:cNvGrpSpPr/>
          <p:nvPr/>
        </p:nvGrpSpPr>
        <p:grpSpPr>
          <a:xfrm>
            <a:off x="7913716" y="1729048"/>
            <a:ext cx="2493816" cy="2552006"/>
            <a:chOff x="7913716" y="1729048"/>
            <a:chExt cx="2493816" cy="2552006"/>
          </a:xfrm>
        </p:grpSpPr>
        <p:sp>
          <p:nvSpPr>
            <p:cNvPr id="6" name="Rektangel 5">
              <a:extLst>
                <a:ext uri="{FF2B5EF4-FFF2-40B4-BE49-F238E27FC236}">
                  <a16:creationId xmlns:a16="http://schemas.microsoft.com/office/drawing/2014/main" id="{13B94CC9-1E45-49F0-B408-5181B18AC63E}"/>
                </a:ext>
              </a:extLst>
            </p:cNvPr>
            <p:cNvSpPr/>
            <p:nvPr/>
          </p:nvSpPr>
          <p:spPr>
            <a:xfrm>
              <a:off x="9160624" y="2585258"/>
              <a:ext cx="831272" cy="84789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b="1" dirty="0">
                  <a:solidFill>
                    <a:schemeClr val="tx1"/>
                  </a:solidFill>
                </a:rPr>
                <a:t>?</a:t>
              </a:r>
            </a:p>
          </p:txBody>
        </p:sp>
        <p:grpSp>
          <p:nvGrpSpPr>
            <p:cNvPr id="11" name="Grupp 10">
              <a:extLst>
                <a:ext uri="{FF2B5EF4-FFF2-40B4-BE49-F238E27FC236}">
                  <a16:creationId xmlns:a16="http://schemas.microsoft.com/office/drawing/2014/main" id="{82BAB60F-15E5-42E8-88B4-A4DB3DDD37EE}"/>
                </a:ext>
              </a:extLst>
            </p:cNvPr>
            <p:cNvGrpSpPr/>
            <p:nvPr/>
          </p:nvGrpSpPr>
          <p:grpSpPr>
            <a:xfrm>
              <a:off x="7913716" y="1729048"/>
              <a:ext cx="2493816" cy="2552006"/>
              <a:chOff x="7913716" y="1729048"/>
              <a:chExt cx="2493816" cy="2552006"/>
            </a:xfrm>
          </p:grpSpPr>
          <p:sp>
            <p:nvSpPr>
              <p:cNvPr id="2" name="Rektangel 1">
                <a:extLst>
                  <a:ext uri="{FF2B5EF4-FFF2-40B4-BE49-F238E27FC236}">
                    <a16:creationId xmlns:a16="http://schemas.microsoft.com/office/drawing/2014/main" id="{684D084F-2796-41A0-9D23-3E93F2D34411}"/>
                  </a:ext>
                </a:extLst>
              </p:cNvPr>
              <p:cNvSpPr/>
              <p:nvPr/>
            </p:nvSpPr>
            <p:spPr>
              <a:xfrm>
                <a:off x="7913716" y="3433156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5" name="Rektangel 4">
                <a:extLst>
                  <a:ext uri="{FF2B5EF4-FFF2-40B4-BE49-F238E27FC236}">
                    <a16:creationId xmlns:a16="http://schemas.microsoft.com/office/drawing/2014/main" id="{AC26FE08-1218-40FA-BA7A-1054C59AFD28}"/>
                  </a:ext>
                </a:extLst>
              </p:cNvPr>
              <p:cNvSpPr/>
              <p:nvPr/>
            </p:nvSpPr>
            <p:spPr>
              <a:xfrm>
                <a:off x="8329352" y="2576946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?</a:t>
                </a:r>
              </a:p>
            </p:txBody>
          </p:sp>
          <p:sp>
            <p:nvSpPr>
              <p:cNvPr id="7" name="Rektangel 6">
                <a:extLst>
                  <a:ext uri="{FF2B5EF4-FFF2-40B4-BE49-F238E27FC236}">
                    <a16:creationId xmlns:a16="http://schemas.microsoft.com/office/drawing/2014/main" id="{3FE3E7EC-6A91-4B47-8731-F6BBAEA4B4E7}"/>
                  </a:ext>
                </a:extLst>
              </p:cNvPr>
              <p:cNvSpPr/>
              <p:nvPr/>
            </p:nvSpPr>
            <p:spPr>
              <a:xfrm>
                <a:off x="8744988" y="3433156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8" name="Rektangel 7">
                <a:extLst>
                  <a:ext uri="{FF2B5EF4-FFF2-40B4-BE49-F238E27FC236}">
                    <a16:creationId xmlns:a16="http://schemas.microsoft.com/office/drawing/2014/main" id="{BD142F19-8CE2-403C-B3F1-BB4138A094EA}"/>
                  </a:ext>
                </a:extLst>
              </p:cNvPr>
              <p:cNvSpPr/>
              <p:nvPr/>
            </p:nvSpPr>
            <p:spPr>
              <a:xfrm>
                <a:off x="9576260" y="3433156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9" name="Rektangel 8">
                <a:extLst>
                  <a:ext uri="{FF2B5EF4-FFF2-40B4-BE49-F238E27FC236}">
                    <a16:creationId xmlns:a16="http://schemas.microsoft.com/office/drawing/2014/main" id="{A69A5F3C-C366-45C7-9637-339F2993EC8F}"/>
                  </a:ext>
                </a:extLst>
              </p:cNvPr>
              <p:cNvSpPr/>
              <p:nvPr/>
            </p:nvSpPr>
            <p:spPr>
              <a:xfrm>
                <a:off x="8775877" y="1729048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?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9551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778" y="46070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537481" y="1112218"/>
            <a:ext cx="1800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B     </a:t>
            </a:r>
            <a:r>
              <a:rPr lang="sv-SE" sz="2800" b="1" dirty="0">
                <a:solidFill>
                  <a:srgbClr val="FF0000"/>
                </a:solidFill>
              </a:rPr>
              <a:t>Facit</a:t>
            </a:r>
          </a:p>
          <a:p>
            <a:endParaRPr lang="sv-SE" sz="2800" b="1" dirty="0"/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23632F8D-9366-4CBE-A7D1-BFC6E7B19453}"/>
              </a:ext>
            </a:extLst>
          </p:cNvPr>
          <p:cNvGrpSpPr/>
          <p:nvPr/>
        </p:nvGrpSpPr>
        <p:grpSpPr>
          <a:xfrm>
            <a:off x="4849092" y="1951470"/>
            <a:ext cx="2493816" cy="2552006"/>
            <a:chOff x="7913716" y="1729048"/>
            <a:chExt cx="2493816" cy="2552006"/>
          </a:xfrm>
        </p:grpSpPr>
        <p:sp>
          <p:nvSpPr>
            <p:cNvPr id="6" name="Rektangel 5">
              <a:extLst>
                <a:ext uri="{FF2B5EF4-FFF2-40B4-BE49-F238E27FC236}">
                  <a16:creationId xmlns:a16="http://schemas.microsoft.com/office/drawing/2014/main" id="{13B94CC9-1E45-49F0-B408-5181B18AC63E}"/>
                </a:ext>
              </a:extLst>
            </p:cNvPr>
            <p:cNvSpPr/>
            <p:nvPr/>
          </p:nvSpPr>
          <p:spPr>
            <a:xfrm>
              <a:off x="9160624" y="2585258"/>
              <a:ext cx="831272" cy="84789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b="1" dirty="0">
                  <a:solidFill>
                    <a:schemeClr val="tx1"/>
                  </a:solidFill>
                </a:rPr>
                <a:t>?</a:t>
              </a:r>
            </a:p>
          </p:txBody>
        </p:sp>
        <p:grpSp>
          <p:nvGrpSpPr>
            <p:cNvPr id="11" name="Grupp 10">
              <a:extLst>
                <a:ext uri="{FF2B5EF4-FFF2-40B4-BE49-F238E27FC236}">
                  <a16:creationId xmlns:a16="http://schemas.microsoft.com/office/drawing/2014/main" id="{82BAB60F-15E5-42E8-88B4-A4DB3DDD37EE}"/>
                </a:ext>
              </a:extLst>
            </p:cNvPr>
            <p:cNvGrpSpPr/>
            <p:nvPr/>
          </p:nvGrpSpPr>
          <p:grpSpPr>
            <a:xfrm>
              <a:off x="7913716" y="1729048"/>
              <a:ext cx="2493816" cy="2552006"/>
              <a:chOff x="7913716" y="1729048"/>
              <a:chExt cx="2493816" cy="2552006"/>
            </a:xfrm>
          </p:grpSpPr>
          <p:sp>
            <p:nvSpPr>
              <p:cNvPr id="2" name="Rektangel 1">
                <a:extLst>
                  <a:ext uri="{FF2B5EF4-FFF2-40B4-BE49-F238E27FC236}">
                    <a16:creationId xmlns:a16="http://schemas.microsoft.com/office/drawing/2014/main" id="{684D084F-2796-41A0-9D23-3E93F2D34411}"/>
                  </a:ext>
                </a:extLst>
              </p:cNvPr>
              <p:cNvSpPr/>
              <p:nvPr/>
            </p:nvSpPr>
            <p:spPr>
              <a:xfrm>
                <a:off x="7913716" y="3433156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5" name="Rektangel 4">
                <a:extLst>
                  <a:ext uri="{FF2B5EF4-FFF2-40B4-BE49-F238E27FC236}">
                    <a16:creationId xmlns:a16="http://schemas.microsoft.com/office/drawing/2014/main" id="{AC26FE08-1218-40FA-BA7A-1054C59AFD28}"/>
                  </a:ext>
                </a:extLst>
              </p:cNvPr>
              <p:cNvSpPr/>
              <p:nvPr/>
            </p:nvSpPr>
            <p:spPr>
              <a:xfrm>
                <a:off x="8329352" y="2576946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?</a:t>
                </a:r>
              </a:p>
            </p:txBody>
          </p:sp>
          <p:sp>
            <p:nvSpPr>
              <p:cNvPr id="7" name="Rektangel 6">
                <a:extLst>
                  <a:ext uri="{FF2B5EF4-FFF2-40B4-BE49-F238E27FC236}">
                    <a16:creationId xmlns:a16="http://schemas.microsoft.com/office/drawing/2014/main" id="{3FE3E7EC-6A91-4B47-8731-F6BBAEA4B4E7}"/>
                  </a:ext>
                </a:extLst>
              </p:cNvPr>
              <p:cNvSpPr/>
              <p:nvPr/>
            </p:nvSpPr>
            <p:spPr>
              <a:xfrm>
                <a:off x="8744988" y="3433156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8" name="Rektangel 7">
                <a:extLst>
                  <a:ext uri="{FF2B5EF4-FFF2-40B4-BE49-F238E27FC236}">
                    <a16:creationId xmlns:a16="http://schemas.microsoft.com/office/drawing/2014/main" id="{BD142F19-8CE2-403C-B3F1-BB4138A094EA}"/>
                  </a:ext>
                </a:extLst>
              </p:cNvPr>
              <p:cNvSpPr/>
              <p:nvPr/>
            </p:nvSpPr>
            <p:spPr>
              <a:xfrm>
                <a:off x="9576260" y="3433156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9" name="Rektangel 8">
                <a:extLst>
                  <a:ext uri="{FF2B5EF4-FFF2-40B4-BE49-F238E27FC236}">
                    <a16:creationId xmlns:a16="http://schemas.microsoft.com/office/drawing/2014/main" id="{A69A5F3C-C366-45C7-9637-339F2993EC8F}"/>
                  </a:ext>
                </a:extLst>
              </p:cNvPr>
              <p:cNvSpPr/>
              <p:nvPr/>
            </p:nvSpPr>
            <p:spPr>
              <a:xfrm>
                <a:off x="8775877" y="1729048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?</a:t>
                </a:r>
              </a:p>
            </p:txBody>
          </p:sp>
        </p:grpSp>
      </p:grpSp>
      <p:sp>
        <p:nvSpPr>
          <p:cNvPr id="10" name="textruta 9">
            <a:extLst>
              <a:ext uri="{FF2B5EF4-FFF2-40B4-BE49-F238E27FC236}">
                <a16:creationId xmlns:a16="http://schemas.microsoft.com/office/drawing/2014/main" id="{AFA71318-0573-D645-8602-4161D959F9AB}"/>
              </a:ext>
            </a:extLst>
          </p:cNvPr>
          <p:cNvSpPr txBox="1"/>
          <p:nvPr/>
        </p:nvSpPr>
        <p:spPr>
          <a:xfrm>
            <a:off x="5326506" y="2932428"/>
            <a:ext cx="74543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/>
              <a:t>7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678C861A-3E22-3844-A15A-081913FA0C8B}"/>
              </a:ext>
            </a:extLst>
          </p:cNvPr>
          <p:cNvSpPr txBox="1"/>
          <p:nvPr/>
        </p:nvSpPr>
        <p:spPr>
          <a:xfrm>
            <a:off x="6126889" y="2930929"/>
            <a:ext cx="74543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/>
              <a:t>15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85B0A554-7B74-944B-BC8A-58A7323D859E}"/>
              </a:ext>
            </a:extLst>
          </p:cNvPr>
          <p:cNvSpPr txBox="1"/>
          <p:nvPr/>
        </p:nvSpPr>
        <p:spPr>
          <a:xfrm>
            <a:off x="5766202" y="2083031"/>
            <a:ext cx="74543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/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11562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104641" y="1508281"/>
            <a:ext cx="5844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C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Räkna ut vilka tal som ska stå</a:t>
            </a:r>
          </a:p>
          <a:p>
            <a:r>
              <a:rPr lang="sv-SE" sz="2800" dirty="0"/>
              <a:t>      istället för x, y och z i talpyramiden.</a:t>
            </a:r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BDFBB176-B2A7-4D42-81F7-3067372472E6}"/>
              </a:ext>
            </a:extLst>
          </p:cNvPr>
          <p:cNvGrpSpPr/>
          <p:nvPr/>
        </p:nvGrpSpPr>
        <p:grpSpPr>
          <a:xfrm>
            <a:off x="7913716" y="1729048"/>
            <a:ext cx="2493816" cy="2552006"/>
            <a:chOff x="7913716" y="1729048"/>
            <a:chExt cx="2493816" cy="2552006"/>
          </a:xfrm>
        </p:grpSpPr>
        <p:sp>
          <p:nvSpPr>
            <p:cNvPr id="6" name="Rektangel 5">
              <a:extLst>
                <a:ext uri="{FF2B5EF4-FFF2-40B4-BE49-F238E27FC236}">
                  <a16:creationId xmlns:a16="http://schemas.microsoft.com/office/drawing/2014/main" id="{13B94CC9-1E45-49F0-B408-5181B18AC63E}"/>
                </a:ext>
              </a:extLst>
            </p:cNvPr>
            <p:cNvSpPr/>
            <p:nvPr/>
          </p:nvSpPr>
          <p:spPr>
            <a:xfrm>
              <a:off x="9160624" y="2576946"/>
              <a:ext cx="831272" cy="84789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b="1" dirty="0">
                  <a:solidFill>
                    <a:schemeClr val="tx1"/>
                  </a:solidFill>
                </a:rPr>
                <a:t>y</a:t>
              </a:r>
            </a:p>
          </p:txBody>
        </p:sp>
        <p:grpSp>
          <p:nvGrpSpPr>
            <p:cNvPr id="11" name="Grupp 10">
              <a:extLst>
                <a:ext uri="{FF2B5EF4-FFF2-40B4-BE49-F238E27FC236}">
                  <a16:creationId xmlns:a16="http://schemas.microsoft.com/office/drawing/2014/main" id="{35C1C793-8AED-4D27-9A4E-6E9C0FA7CEC2}"/>
                </a:ext>
              </a:extLst>
            </p:cNvPr>
            <p:cNvGrpSpPr/>
            <p:nvPr/>
          </p:nvGrpSpPr>
          <p:grpSpPr>
            <a:xfrm>
              <a:off x="7913716" y="1729048"/>
              <a:ext cx="2493816" cy="2552006"/>
              <a:chOff x="7913716" y="1729048"/>
              <a:chExt cx="2493816" cy="2552006"/>
            </a:xfrm>
          </p:grpSpPr>
          <p:sp>
            <p:nvSpPr>
              <p:cNvPr id="2" name="Rektangel 1">
                <a:extLst>
                  <a:ext uri="{FF2B5EF4-FFF2-40B4-BE49-F238E27FC236}">
                    <a16:creationId xmlns:a16="http://schemas.microsoft.com/office/drawing/2014/main" id="{684D084F-2796-41A0-9D23-3E93F2D34411}"/>
                  </a:ext>
                </a:extLst>
              </p:cNvPr>
              <p:cNvSpPr/>
              <p:nvPr/>
            </p:nvSpPr>
            <p:spPr>
              <a:xfrm>
                <a:off x="7913716" y="3433156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11</a:t>
                </a:r>
              </a:p>
            </p:txBody>
          </p:sp>
          <p:sp>
            <p:nvSpPr>
              <p:cNvPr id="5" name="Rektangel 4">
                <a:extLst>
                  <a:ext uri="{FF2B5EF4-FFF2-40B4-BE49-F238E27FC236}">
                    <a16:creationId xmlns:a16="http://schemas.microsoft.com/office/drawing/2014/main" id="{AC26FE08-1218-40FA-BA7A-1054C59AFD28}"/>
                  </a:ext>
                </a:extLst>
              </p:cNvPr>
              <p:cNvSpPr/>
              <p:nvPr/>
            </p:nvSpPr>
            <p:spPr>
              <a:xfrm>
                <a:off x="8329352" y="2576946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17</a:t>
                </a:r>
              </a:p>
            </p:txBody>
          </p:sp>
          <p:sp>
            <p:nvSpPr>
              <p:cNvPr id="7" name="Rektangel 6">
                <a:extLst>
                  <a:ext uri="{FF2B5EF4-FFF2-40B4-BE49-F238E27FC236}">
                    <a16:creationId xmlns:a16="http://schemas.microsoft.com/office/drawing/2014/main" id="{3FE3E7EC-6A91-4B47-8731-F6BBAEA4B4E7}"/>
                  </a:ext>
                </a:extLst>
              </p:cNvPr>
              <p:cNvSpPr/>
              <p:nvPr/>
            </p:nvSpPr>
            <p:spPr>
              <a:xfrm>
                <a:off x="8744988" y="3433156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x</a:t>
                </a:r>
              </a:p>
            </p:txBody>
          </p:sp>
          <p:sp>
            <p:nvSpPr>
              <p:cNvPr id="8" name="Rektangel 7">
                <a:extLst>
                  <a:ext uri="{FF2B5EF4-FFF2-40B4-BE49-F238E27FC236}">
                    <a16:creationId xmlns:a16="http://schemas.microsoft.com/office/drawing/2014/main" id="{BD142F19-8CE2-403C-B3F1-BB4138A094EA}"/>
                  </a:ext>
                </a:extLst>
              </p:cNvPr>
              <p:cNvSpPr/>
              <p:nvPr/>
            </p:nvSpPr>
            <p:spPr>
              <a:xfrm>
                <a:off x="9576260" y="3433156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15</a:t>
                </a:r>
              </a:p>
            </p:txBody>
          </p:sp>
          <p:sp>
            <p:nvSpPr>
              <p:cNvPr id="9" name="Rektangel 8">
                <a:extLst>
                  <a:ext uri="{FF2B5EF4-FFF2-40B4-BE49-F238E27FC236}">
                    <a16:creationId xmlns:a16="http://schemas.microsoft.com/office/drawing/2014/main" id="{A69A5F3C-C366-45C7-9637-339F2993EC8F}"/>
                  </a:ext>
                </a:extLst>
              </p:cNvPr>
              <p:cNvSpPr/>
              <p:nvPr/>
            </p:nvSpPr>
            <p:spPr>
              <a:xfrm>
                <a:off x="8775877" y="1729048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z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5665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grpSp>
        <p:nvGrpSpPr>
          <p:cNvPr id="12" name="Grupp 11">
            <a:extLst>
              <a:ext uri="{FF2B5EF4-FFF2-40B4-BE49-F238E27FC236}">
                <a16:creationId xmlns:a16="http://schemas.microsoft.com/office/drawing/2014/main" id="{BDFBB176-B2A7-4D42-81F7-3067372472E6}"/>
              </a:ext>
            </a:extLst>
          </p:cNvPr>
          <p:cNvGrpSpPr/>
          <p:nvPr/>
        </p:nvGrpSpPr>
        <p:grpSpPr>
          <a:xfrm>
            <a:off x="4510759" y="2152997"/>
            <a:ext cx="2493816" cy="2552006"/>
            <a:chOff x="7913716" y="1729048"/>
            <a:chExt cx="2493816" cy="2552006"/>
          </a:xfrm>
        </p:grpSpPr>
        <p:sp>
          <p:nvSpPr>
            <p:cNvPr id="6" name="Rektangel 5">
              <a:extLst>
                <a:ext uri="{FF2B5EF4-FFF2-40B4-BE49-F238E27FC236}">
                  <a16:creationId xmlns:a16="http://schemas.microsoft.com/office/drawing/2014/main" id="{13B94CC9-1E45-49F0-B408-5181B18AC63E}"/>
                </a:ext>
              </a:extLst>
            </p:cNvPr>
            <p:cNvSpPr/>
            <p:nvPr/>
          </p:nvSpPr>
          <p:spPr>
            <a:xfrm>
              <a:off x="9160624" y="2585257"/>
              <a:ext cx="831272" cy="84789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b="1" dirty="0">
                  <a:solidFill>
                    <a:schemeClr val="tx1"/>
                  </a:solidFill>
                </a:rPr>
                <a:t>y</a:t>
              </a:r>
            </a:p>
          </p:txBody>
        </p:sp>
        <p:grpSp>
          <p:nvGrpSpPr>
            <p:cNvPr id="11" name="Grupp 10">
              <a:extLst>
                <a:ext uri="{FF2B5EF4-FFF2-40B4-BE49-F238E27FC236}">
                  <a16:creationId xmlns:a16="http://schemas.microsoft.com/office/drawing/2014/main" id="{35C1C793-8AED-4D27-9A4E-6E9C0FA7CEC2}"/>
                </a:ext>
              </a:extLst>
            </p:cNvPr>
            <p:cNvGrpSpPr/>
            <p:nvPr/>
          </p:nvGrpSpPr>
          <p:grpSpPr>
            <a:xfrm>
              <a:off x="7913716" y="1729048"/>
              <a:ext cx="2493816" cy="2552006"/>
              <a:chOff x="7913716" y="1729048"/>
              <a:chExt cx="2493816" cy="2552006"/>
            </a:xfrm>
          </p:grpSpPr>
          <p:sp>
            <p:nvSpPr>
              <p:cNvPr id="2" name="Rektangel 1">
                <a:extLst>
                  <a:ext uri="{FF2B5EF4-FFF2-40B4-BE49-F238E27FC236}">
                    <a16:creationId xmlns:a16="http://schemas.microsoft.com/office/drawing/2014/main" id="{684D084F-2796-41A0-9D23-3E93F2D34411}"/>
                  </a:ext>
                </a:extLst>
              </p:cNvPr>
              <p:cNvSpPr/>
              <p:nvPr/>
            </p:nvSpPr>
            <p:spPr>
              <a:xfrm>
                <a:off x="7913716" y="3433156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11</a:t>
                </a:r>
              </a:p>
            </p:txBody>
          </p:sp>
          <p:sp>
            <p:nvSpPr>
              <p:cNvPr id="5" name="Rektangel 4">
                <a:extLst>
                  <a:ext uri="{FF2B5EF4-FFF2-40B4-BE49-F238E27FC236}">
                    <a16:creationId xmlns:a16="http://schemas.microsoft.com/office/drawing/2014/main" id="{AC26FE08-1218-40FA-BA7A-1054C59AFD28}"/>
                  </a:ext>
                </a:extLst>
              </p:cNvPr>
              <p:cNvSpPr/>
              <p:nvPr/>
            </p:nvSpPr>
            <p:spPr>
              <a:xfrm>
                <a:off x="8329352" y="2576946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17</a:t>
                </a:r>
              </a:p>
            </p:txBody>
          </p:sp>
          <p:sp>
            <p:nvSpPr>
              <p:cNvPr id="7" name="Rektangel 6">
                <a:extLst>
                  <a:ext uri="{FF2B5EF4-FFF2-40B4-BE49-F238E27FC236}">
                    <a16:creationId xmlns:a16="http://schemas.microsoft.com/office/drawing/2014/main" id="{3FE3E7EC-6A91-4B47-8731-F6BBAEA4B4E7}"/>
                  </a:ext>
                </a:extLst>
              </p:cNvPr>
              <p:cNvSpPr/>
              <p:nvPr/>
            </p:nvSpPr>
            <p:spPr>
              <a:xfrm>
                <a:off x="8744988" y="3433156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x</a:t>
                </a:r>
              </a:p>
            </p:txBody>
          </p:sp>
          <p:sp>
            <p:nvSpPr>
              <p:cNvPr id="8" name="Rektangel 7">
                <a:extLst>
                  <a:ext uri="{FF2B5EF4-FFF2-40B4-BE49-F238E27FC236}">
                    <a16:creationId xmlns:a16="http://schemas.microsoft.com/office/drawing/2014/main" id="{BD142F19-8CE2-403C-B3F1-BB4138A094EA}"/>
                  </a:ext>
                </a:extLst>
              </p:cNvPr>
              <p:cNvSpPr/>
              <p:nvPr/>
            </p:nvSpPr>
            <p:spPr>
              <a:xfrm>
                <a:off x="9576260" y="3433156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15</a:t>
                </a:r>
              </a:p>
            </p:txBody>
          </p:sp>
          <p:sp>
            <p:nvSpPr>
              <p:cNvPr id="9" name="Rektangel 8">
                <a:extLst>
                  <a:ext uri="{FF2B5EF4-FFF2-40B4-BE49-F238E27FC236}">
                    <a16:creationId xmlns:a16="http://schemas.microsoft.com/office/drawing/2014/main" id="{A69A5F3C-C366-45C7-9637-339F2993EC8F}"/>
                  </a:ext>
                </a:extLst>
              </p:cNvPr>
              <p:cNvSpPr/>
              <p:nvPr/>
            </p:nvSpPr>
            <p:spPr>
              <a:xfrm>
                <a:off x="8775877" y="1729048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z</a:t>
                </a:r>
              </a:p>
            </p:txBody>
          </p:sp>
        </p:grpSp>
      </p:grpSp>
      <p:sp>
        <p:nvSpPr>
          <p:cNvPr id="14" name="textruta 13">
            <a:extLst>
              <a:ext uri="{FF2B5EF4-FFF2-40B4-BE49-F238E27FC236}">
                <a16:creationId xmlns:a16="http://schemas.microsoft.com/office/drawing/2014/main" id="{0119D9F0-BC4A-1244-AE6C-E585823D1E70}"/>
              </a:ext>
            </a:extLst>
          </p:cNvPr>
          <p:cNvSpPr txBox="1"/>
          <p:nvPr/>
        </p:nvSpPr>
        <p:spPr>
          <a:xfrm>
            <a:off x="1537481" y="1112218"/>
            <a:ext cx="29732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C     a)   </a:t>
            </a:r>
            <a:r>
              <a:rPr lang="sv-SE" sz="2800" b="1" dirty="0">
                <a:solidFill>
                  <a:srgbClr val="FF0000"/>
                </a:solidFill>
              </a:rPr>
              <a:t>Facit</a:t>
            </a:r>
          </a:p>
          <a:p>
            <a:endParaRPr lang="sv-SE" sz="2800" b="1" dirty="0"/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B5550ED5-2065-D94C-BF84-24257EC9C3B6}"/>
              </a:ext>
            </a:extLst>
          </p:cNvPr>
          <p:cNvSpPr txBox="1"/>
          <p:nvPr/>
        </p:nvSpPr>
        <p:spPr>
          <a:xfrm>
            <a:off x="5384950" y="3988666"/>
            <a:ext cx="74543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/>
              <a:t>6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1777D884-DF13-0945-A1D8-FB6FB5F36FFF}"/>
              </a:ext>
            </a:extLst>
          </p:cNvPr>
          <p:cNvSpPr txBox="1"/>
          <p:nvPr/>
        </p:nvSpPr>
        <p:spPr>
          <a:xfrm>
            <a:off x="5788556" y="3153826"/>
            <a:ext cx="74543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/>
              <a:t>21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577AE68A-3CFC-1A4D-AC63-3AF622E9FD73}"/>
              </a:ext>
            </a:extLst>
          </p:cNvPr>
          <p:cNvSpPr txBox="1"/>
          <p:nvPr/>
        </p:nvSpPr>
        <p:spPr>
          <a:xfrm>
            <a:off x="5415839" y="2327186"/>
            <a:ext cx="74543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/>
              <a:t>38</a:t>
            </a:r>
          </a:p>
        </p:txBody>
      </p:sp>
    </p:spTree>
    <p:extLst>
      <p:ext uri="{BB962C8B-B14F-4D97-AF65-F5344CB8AC3E}">
        <p14:creationId xmlns:p14="http://schemas.microsoft.com/office/powerpoint/2010/main" val="42889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104641" y="1508281"/>
            <a:ext cx="5844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C</a:t>
            </a:r>
          </a:p>
          <a:p>
            <a:endParaRPr lang="sv-SE" sz="2800" b="1" dirty="0"/>
          </a:p>
          <a:p>
            <a:r>
              <a:rPr lang="sv-SE" sz="2800" dirty="0"/>
              <a:t>b)  Räkna ut vilka tal som ska stå</a:t>
            </a:r>
          </a:p>
          <a:p>
            <a:r>
              <a:rPr lang="sv-SE" sz="2800" dirty="0"/>
              <a:t>      istället för x, y och z i talpyramiden.</a:t>
            </a:r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B53EC923-C2A8-461E-B09C-48065F349CA4}"/>
              </a:ext>
            </a:extLst>
          </p:cNvPr>
          <p:cNvGrpSpPr/>
          <p:nvPr/>
        </p:nvGrpSpPr>
        <p:grpSpPr>
          <a:xfrm>
            <a:off x="7913716" y="1729048"/>
            <a:ext cx="2493816" cy="2552006"/>
            <a:chOff x="7913716" y="1729048"/>
            <a:chExt cx="2493816" cy="2552006"/>
          </a:xfrm>
        </p:grpSpPr>
        <p:sp>
          <p:nvSpPr>
            <p:cNvPr id="6" name="Rektangel 5">
              <a:extLst>
                <a:ext uri="{FF2B5EF4-FFF2-40B4-BE49-F238E27FC236}">
                  <a16:creationId xmlns:a16="http://schemas.microsoft.com/office/drawing/2014/main" id="{13B94CC9-1E45-49F0-B408-5181B18AC63E}"/>
                </a:ext>
              </a:extLst>
            </p:cNvPr>
            <p:cNvSpPr/>
            <p:nvPr/>
          </p:nvSpPr>
          <p:spPr>
            <a:xfrm>
              <a:off x="9160624" y="2576946"/>
              <a:ext cx="831272" cy="84789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b="1" dirty="0">
                  <a:solidFill>
                    <a:schemeClr val="tx1"/>
                  </a:solidFill>
                </a:rPr>
                <a:t>z</a:t>
              </a:r>
            </a:p>
          </p:txBody>
        </p:sp>
        <p:grpSp>
          <p:nvGrpSpPr>
            <p:cNvPr id="11" name="Grupp 10">
              <a:extLst>
                <a:ext uri="{FF2B5EF4-FFF2-40B4-BE49-F238E27FC236}">
                  <a16:creationId xmlns:a16="http://schemas.microsoft.com/office/drawing/2014/main" id="{3FE44EA2-653A-43EB-989D-8651FAC0BB56}"/>
                </a:ext>
              </a:extLst>
            </p:cNvPr>
            <p:cNvGrpSpPr/>
            <p:nvPr/>
          </p:nvGrpSpPr>
          <p:grpSpPr>
            <a:xfrm>
              <a:off x="7913716" y="1729048"/>
              <a:ext cx="2493816" cy="2552006"/>
              <a:chOff x="7913716" y="1729048"/>
              <a:chExt cx="2493816" cy="2552006"/>
            </a:xfrm>
          </p:grpSpPr>
          <p:sp>
            <p:nvSpPr>
              <p:cNvPr id="2" name="Rektangel 1">
                <a:extLst>
                  <a:ext uri="{FF2B5EF4-FFF2-40B4-BE49-F238E27FC236}">
                    <a16:creationId xmlns:a16="http://schemas.microsoft.com/office/drawing/2014/main" id="{684D084F-2796-41A0-9D23-3E93F2D34411}"/>
                  </a:ext>
                </a:extLst>
              </p:cNvPr>
              <p:cNvSpPr/>
              <p:nvPr/>
            </p:nvSpPr>
            <p:spPr>
              <a:xfrm>
                <a:off x="7913716" y="3433156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x</a:t>
                </a:r>
              </a:p>
            </p:txBody>
          </p:sp>
          <p:sp>
            <p:nvSpPr>
              <p:cNvPr id="5" name="Rektangel 4">
                <a:extLst>
                  <a:ext uri="{FF2B5EF4-FFF2-40B4-BE49-F238E27FC236}">
                    <a16:creationId xmlns:a16="http://schemas.microsoft.com/office/drawing/2014/main" id="{AC26FE08-1218-40FA-BA7A-1054C59AFD28}"/>
                  </a:ext>
                </a:extLst>
              </p:cNvPr>
              <p:cNvSpPr/>
              <p:nvPr/>
            </p:nvSpPr>
            <p:spPr>
              <a:xfrm>
                <a:off x="8329352" y="2576946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23</a:t>
                </a:r>
              </a:p>
            </p:txBody>
          </p:sp>
          <p:sp>
            <p:nvSpPr>
              <p:cNvPr id="7" name="Rektangel 6">
                <a:extLst>
                  <a:ext uri="{FF2B5EF4-FFF2-40B4-BE49-F238E27FC236}">
                    <a16:creationId xmlns:a16="http://schemas.microsoft.com/office/drawing/2014/main" id="{3FE3E7EC-6A91-4B47-8731-F6BBAEA4B4E7}"/>
                  </a:ext>
                </a:extLst>
              </p:cNvPr>
              <p:cNvSpPr/>
              <p:nvPr/>
            </p:nvSpPr>
            <p:spPr>
              <a:xfrm>
                <a:off x="8744988" y="3433156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15</a:t>
                </a:r>
              </a:p>
            </p:txBody>
          </p:sp>
          <p:sp>
            <p:nvSpPr>
              <p:cNvPr id="8" name="Rektangel 7">
                <a:extLst>
                  <a:ext uri="{FF2B5EF4-FFF2-40B4-BE49-F238E27FC236}">
                    <a16:creationId xmlns:a16="http://schemas.microsoft.com/office/drawing/2014/main" id="{BD142F19-8CE2-403C-B3F1-BB4138A094EA}"/>
                  </a:ext>
                </a:extLst>
              </p:cNvPr>
              <p:cNvSpPr/>
              <p:nvPr/>
            </p:nvSpPr>
            <p:spPr>
              <a:xfrm>
                <a:off x="9576260" y="3433156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y</a:t>
                </a:r>
              </a:p>
            </p:txBody>
          </p:sp>
          <p:sp>
            <p:nvSpPr>
              <p:cNvPr id="9" name="Rektangel 8">
                <a:extLst>
                  <a:ext uri="{FF2B5EF4-FFF2-40B4-BE49-F238E27FC236}">
                    <a16:creationId xmlns:a16="http://schemas.microsoft.com/office/drawing/2014/main" id="{A69A5F3C-C366-45C7-9637-339F2993EC8F}"/>
                  </a:ext>
                </a:extLst>
              </p:cNvPr>
              <p:cNvSpPr/>
              <p:nvPr/>
            </p:nvSpPr>
            <p:spPr>
              <a:xfrm>
                <a:off x="8775877" y="1729048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40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7726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grpSp>
        <p:nvGrpSpPr>
          <p:cNvPr id="12" name="Grupp 11">
            <a:extLst>
              <a:ext uri="{FF2B5EF4-FFF2-40B4-BE49-F238E27FC236}">
                <a16:creationId xmlns:a16="http://schemas.microsoft.com/office/drawing/2014/main" id="{B53EC923-C2A8-461E-B09C-48065F349CA4}"/>
              </a:ext>
            </a:extLst>
          </p:cNvPr>
          <p:cNvGrpSpPr/>
          <p:nvPr/>
        </p:nvGrpSpPr>
        <p:grpSpPr>
          <a:xfrm>
            <a:off x="5268487" y="2152997"/>
            <a:ext cx="2493816" cy="2552006"/>
            <a:chOff x="7913716" y="1729048"/>
            <a:chExt cx="2493816" cy="2552006"/>
          </a:xfrm>
        </p:grpSpPr>
        <p:sp>
          <p:nvSpPr>
            <p:cNvPr id="6" name="Rektangel 5">
              <a:extLst>
                <a:ext uri="{FF2B5EF4-FFF2-40B4-BE49-F238E27FC236}">
                  <a16:creationId xmlns:a16="http://schemas.microsoft.com/office/drawing/2014/main" id="{13B94CC9-1E45-49F0-B408-5181B18AC63E}"/>
                </a:ext>
              </a:extLst>
            </p:cNvPr>
            <p:cNvSpPr/>
            <p:nvPr/>
          </p:nvSpPr>
          <p:spPr>
            <a:xfrm>
              <a:off x="9160624" y="2582724"/>
              <a:ext cx="831272" cy="84789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b="1" dirty="0">
                  <a:solidFill>
                    <a:schemeClr val="tx1"/>
                  </a:solidFill>
                </a:rPr>
                <a:t>z</a:t>
              </a:r>
            </a:p>
          </p:txBody>
        </p:sp>
        <p:grpSp>
          <p:nvGrpSpPr>
            <p:cNvPr id="11" name="Grupp 10">
              <a:extLst>
                <a:ext uri="{FF2B5EF4-FFF2-40B4-BE49-F238E27FC236}">
                  <a16:creationId xmlns:a16="http://schemas.microsoft.com/office/drawing/2014/main" id="{3FE44EA2-653A-43EB-989D-8651FAC0BB56}"/>
                </a:ext>
              </a:extLst>
            </p:cNvPr>
            <p:cNvGrpSpPr/>
            <p:nvPr/>
          </p:nvGrpSpPr>
          <p:grpSpPr>
            <a:xfrm>
              <a:off x="7913716" y="1729048"/>
              <a:ext cx="2493816" cy="2552006"/>
              <a:chOff x="7913716" y="1729048"/>
              <a:chExt cx="2493816" cy="2552006"/>
            </a:xfrm>
          </p:grpSpPr>
          <p:sp>
            <p:nvSpPr>
              <p:cNvPr id="2" name="Rektangel 1">
                <a:extLst>
                  <a:ext uri="{FF2B5EF4-FFF2-40B4-BE49-F238E27FC236}">
                    <a16:creationId xmlns:a16="http://schemas.microsoft.com/office/drawing/2014/main" id="{684D084F-2796-41A0-9D23-3E93F2D34411}"/>
                  </a:ext>
                </a:extLst>
              </p:cNvPr>
              <p:cNvSpPr/>
              <p:nvPr/>
            </p:nvSpPr>
            <p:spPr>
              <a:xfrm>
                <a:off x="7913716" y="3433156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x</a:t>
                </a:r>
              </a:p>
            </p:txBody>
          </p:sp>
          <p:sp>
            <p:nvSpPr>
              <p:cNvPr id="5" name="Rektangel 4">
                <a:extLst>
                  <a:ext uri="{FF2B5EF4-FFF2-40B4-BE49-F238E27FC236}">
                    <a16:creationId xmlns:a16="http://schemas.microsoft.com/office/drawing/2014/main" id="{AC26FE08-1218-40FA-BA7A-1054C59AFD28}"/>
                  </a:ext>
                </a:extLst>
              </p:cNvPr>
              <p:cNvSpPr/>
              <p:nvPr/>
            </p:nvSpPr>
            <p:spPr>
              <a:xfrm>
                <a:off x="8329352" y="2576946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23</a:t>
                </a:r>
              </a:p>
            </p:txBody>
          </p:sp>
          <p:sp>
            <p:nvSpPr>
              <p:cNvPr id="7" name="Rektangel 6">
                <a:extLst>
                  <a:ext uri="{FF2B5EF4-FFF2-40B4-BE49-F238E27FC236}">
                    <a16:creationId xmlns:a16="http://schemas.microsoft.com/office/drawing/2014/main" id="{3FE3E7EC-6A91-4B47-8731-F6BBAEA4B4E7}"/>
                  </a:ext>
                </a:extLst>
              </p:cNvPr>
              <p:cNvSpPr/>
              <p:nvPr/>
            </p:nvSpPr>
            <p:spPr>
              <a:xfrm>
                <a:off x="8744988" y="3433156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15</a:t>
                </a:r>
              </a:p>
            </p:txBody>
          </p:sp>
          <p:sp>
            <p:nvSpPr>
              <p:cNvPr id="8" name="Rektangel 7">
                <a:extLst>
                  <a:ext uri="{FF2B5EF4-FFF2-40B4-BE49-F238E27FC236}">
                    <a16:creationId xmlns:a16="http://schemas.microsoft.com/office/drawing/2014/main" id="{BD142F19-8CE2-403C-B3F1-BB4138A094EA}"/>
                  </a:ext>
                </a:extLst>
              </p:cNvPr>
              <p:cNvSpPr/>
              <p:nvPr/>
            </p:nvSpPr>
            <p:spPr>
              <a:xfrm>
                <a:off x="9576260" y="3433156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y</a:t>
                </a:r>
              </a:p>
            </p:txBody>
          </p:sp>
          <p:sp>
            <p:nvSpPr>
              <p:cNvPr id="9" name="Rektangel 8">
                <a:extLst>
                  <a:ext uri="{FF2B5EF4-FFF2-40B4-BE49-F238E27FC236}">
                    <a16:creationId xmlns:a16="http://schemas.microsoft.com/office/drawing/2014/main" id="{A69A5F3C-C366-45C7-9637-339F2993EC8F}"/>
                  </a:ext>
                </a:extLst>
              </p:cNvPr>
              <p:cNvSpPr/>
              <p:nvPr/>
            </p:nvSpPr>
            <p:spPr>
              <a:xfrm>
                <a:off x="8775877" y="1729048"/>
                <a:ext cx="831272" cy="84789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>
                    <a:solidFill>
                      <a:schemeClr val="tx1"/>
                    </a:solidFill>
                  </a:rPr>
                  <a:t>40</a:t>
                </a:r>
              </a:p>
            </p:txBody>
          </p:sp>
        </p:grpSp>
      </p:grp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6EEA529E-9E6C-A249-849B-62EC1F7693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22" name="textruta 21">
            <a:extLst>
              <a:ext uri="{FF2B5EF4-FFF2-40B4-BE49-F238E27FC236}">
                <a16:creationId xmlns:a16="http://schemas.microsoft.com/office/drawing/2014/main" id="{B45DF699-72A0-8142-A09B-F5C8A89F9ED4}"/>
              </a:ext>
            </a:extLst>
          </p:cNvPr>
          <p:cNvSpPr txBox="1"/>
          <p:nvPr/>
        </p:nvSpPr>
        <p:spPr>
          <a:xfrm>
            <a:off x="1537481" y="1112218"/>
            <a:ext cx="29732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C     b)   </a:t>
            </a:r>
            <a:r>
              <a:rPr lang="sv-SE" sz="2800" b="1" dirty="0">
                <a:solidFill>
                  <a:srgbClr val="FF0000"/>
                </a:solidFill>
              </a:rPr>
              <a:t>Facit</a:t>
            </a:r>
          </a:p>
          <a:p>
            <a:endParaRPr lang="sv-SE" sz="2800" b="1" dirty="0"/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F06A6FDB-5E41-044B-98E2-84EE765B239E}"/>
              </a:ext>
            </a:extLst>
          </p:cNvPr>
          <p:cNvSpPr txBox="1"/>
          <p:nvPr/>
        </p:nvSpPr>
        <p:spPr>
          <a:xfrm>
            <a:off x="5316952" y="3988665"/>
            <a:ext cx="74543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/>
              <a:t>8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726DF706-84BF-9249-A088-FEF617396E87}"/>
              </a:ext>
            </a:extLst>
          </p:cNvPr>
          <p:cNvSpPr txBox="1"/>
          <p:nvPr/>
        </p:nvSpPr>
        <p:spPr>
          <a:xfrm>
            <a:off x="6973950" y="4001046"/>
            <a:ext cx="74543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/>
              <a:t>2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C9CDD92B-5C9D-7B48-9AE9-21C4F6A4758D}"/>
              </a:ext>
            </a:extLst>
          </p:cNvPr>
          <p:cNvSpPr txBox="1"/>
          <p:nvPr/>
        </p:nvSpPr>
        <p:spPr>
          <a:xfrm>
            <a:off x="6558314" y="3132456"/>
            <a:ext cx="74543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179572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318</TotalTime>
  <Words>205</Words>
  <Application>Microsoft Macintosh PowerPoint</Application>
  <PresentationFormat>Bredbild</PresentationFormat>
  <Paragraphs>97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Kristina Johnson</cp:lastModifiedBy>
  <cp:revision>29</cp:revision>
  <dcterms:created xsi:type="dcterms:W3CDTF">2019-08-04T10:07:00Z</dcterms:created>
  <dcterms:modified xsi:type="dcterms:W3CDTF">2019-08-07T08:12:26Z</dcterms:modified>
</cp:coreProperties>
</file>