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6" r:id="rId2"/>
    <p:sldId id="339" r:id="rId3"/>
    <p:sldId id="324" r:id="rId4"/>
    <p:sldId id="337" r:id="rId5"/>
    <p:sldId id="328" r:id="rId6"/>
    <p:sldId id="338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 autoAdjust="0"/>
    <p:restoredTop sz="99052" autoAdjust="0"/>
  </p:normalViewPr>
  <p:slideViewPr>
    <p:cSldViewPr snapToGrid="0" snapToObjects="1">
      <p:cViewPr>
        <p:scale>
          <a:sx n="91" d="100"/>
          <a:sy n="91" d="100"/>
        </p:scale>
        <p:origin x="230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2.1			                     Addition med uppställning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2644927" y="852365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En addition kan beräknas med uppställning.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FFBF782-D669-B147-A8A4-61ACCBC27622}"/>
              </a:ext>
            </a:extLst>
          </p:cNvPr>
          <p:cNvSpPr/>
          <p:nvPr/>
        </p:nvSpPr>
        <p:spPr>
          <a:xfrm>
            <a:off x="1605019" y="1508539"/>
            <a:ext cx="35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Låt oss se på additionen </a:t>
            </a:r>
            <a:r>
              <a:rPr lang="sv-SE" dirty="0">
                <a:solidFill>
                  <a:srgbClr val="8E2503"/>
                </a:solidFill>
              </a:rPr>
              <a:t>327 + 145</a:t>
            </a:r>
            <a:r>
              <a:rPr lang="sv-SE" dirty="0"/>
              <a:t>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5FBBAF-374A-3847-AE33-60B79C147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5503" l="1939" r="99535">
                        <a14:foregroundMark x1="3251" y1="52019" x2="4422" y2="69048"/>
                        <a14:foregroundMark x1="4422" y1="69048" x2="11016" y2="71693"/>
                        <a14:foregroundMark x1="59503" y1="41270" x2="59736" y2="44974"/>
                        <a14:foregroundMark x1="57331" y1="52646" x2="62839" y2="37037"/>
                        <a14:foregroundMark x1="61676" y1="34127" x2="57050" y2="46064"/>
                        <a14:foregroundMark x1="57120" y1="43823" x2="61831" y2="34921"/>
                        <a14:foregroundMark x1="61210" y1="34656" x2="56400" y2="39683"/>
                        <a14:foregroundMark x1="56633" y1="39683" x2="59814" y2="34656"/>
                        <a14:foregroundMark x1="63460" y1="40741" x2="65555" y2="55556"/>
                        <a14:foregroundMark x1="65167" y1="47884" x2="65167" y2="53704"/>
                        <a14:foregroundMark x1="65167" y1="55026" x2="65710" y2="45767"/>
                        <a14:foregroundMark x1="62607" y1="64550" x2="64236" y2="60847"/>
                        <a14:foregroundMark x1="56932" y1="49819" x2="58728" y2="38624"/>
                        <a14:foregroundMark x1="49375" y1="81793" x2="53142" y2="82011"/>
                        <a14:foregroundMark x1="53064" y1="82804" x2="55159" y2="72487"/>
                        <a14:foregroundMark x1="54926" y1="76720" x2="55469" y2="63228"/>
                        <a14:foregroundMark x1="55469" y1="62963" x2="55469" y2="72487"/>
                        <a14:foregroundMark x1="71606" y1="66402" x2="69511" y2="70635"/>
                        <a14:foregroundMark x1="67029" y1="74868" x2="72692" y2="58995"/>
                        <a14:foregroundMark x1="71683" y1="58730" x2="68891" y2="58466"/>
                        <a14:foregroundMark x1="68891" y1="58201" x2="72149" y2="57672"/>
                        <a14:foregroundMark x1="68968" y1="87566" x2="74709" y2="82275"/>
                        <a14:foregroundMark x1="73778" y1="82011" x2="68425" y2="87566"/>
                        <a14:foregroundMark x1="79674" y1="74339" x2="78588" y2="79101"/>
                        <a14:foregroundMark x1="86036" y1="55291" x2="88285" y2="59524"/>
                        <a14:foregroundMark x1="83398" y1="17460" x2="81226" y2="18783"/>
                        <a14:foregroundMark x1="94957" y1="37302" x2="95035" y2="47884"/>
                        <a14:foregroundMark x1="94725" y1="45503" x2="96897" y2="55556"/>
                        <a14:foregroundMark x1="93561" y1="63492" x2="92708" y2="63757"/>
                        <a14:foregroundMark x1="92630" y1="64550" x2="96199" y2="71693"/>
                        <a14:foregroundMark x1="95345" y1="89683" x2="98138" y2="80688"/>
                        <a14:foregroundMark x1="98138" y1="80423" x2="96897" y2="86508"/>
                        <a14:foregroundMark x1="67106" y1="88624" x2="68658" y2="80952"/>
                        <a14:foregroundMark x1="96354" y1="90476" x2="99069" y2="78042"/>
                        <a14:foregroundMark x1="85027" y1="35714" x2="85570" y2="37037"/>
                        <a14:foregroundMark x1="85570" y1="37566" x2="87820" y2="29894"/>
                        <a14:foregroundMark x1="87820" y1="29365" x2="85958" y2="36508"/>
                        <a14:foregroundMark x1="86346" y1="39153" x2="88208" y2="28307"/>
                        <a14:foregroundMark x1="98573" y1="46825" x2="99069" y2="43386"/>
                        <a14:foregroundMark x1="96664" y1="60053" x2="98448" y2="47690"/>
                        <a14:foregroundMark x1="99069" y1="51587" x2="97615" y2="57913"/>
                        <a14:foregroundMark x1="96819" y1="61111" x2="98589" y2="50794"/>
                        <a14:foregroundMark x1="98935" y1="50794" x2="97920" y2="57987"/>
                        <a14:foregroundMark x1="99421" y1="51204" x2="99504" y2="50794"/>
                        <a14:foregroundMark x1="98038" y1="58015" x2="99201" y2="52287"/>
                        <a14:foregroundMark x1="81769" y1="93386" x2="83553" y2="82275"/>
                        <a14:foregroundMark x1="83553" y1="82011" x2="81458" y2="94444"/>
                        <a14:foregroundMark x1="82002" y1="92593" x2="83476" y2="83598"/>
                        <a14:foregroundMark x1="83476" y1="83333" x2="82234" y2="92857"/>
                        <a14:foregroundMark x1="82234" y1="92857" x2="83863" y2="81217"/>
                        <a14:foregroundMark x1="83863" y1="81481" x2="82002" y2="92593"/>
                        <a14:foregroundMark x1="81691" y1="95503" x2="83398" y2="87831"/>
                        <a14:foregroundMark x1="8534" y1="22222" x2="2982" y2="32022"/>
                        <a14:foregroundMark x1="45151" y1="47354" x2="47324" y2="44709"/>
                        <a14:foregroundMark x1="47324" y1="44444" x2="46858" y2="53704"/>
                        <a14:foregroundMark x1="46858" y1="52910" x2="45849" y2="56878"/>
                        <a14:foregroundMark x1="42281" y1="83862" x2="45257" y2="83486"/>
                        <a14:foregroundMark x1="2172" y1="29894" x2="4344" y2="24868"/>
                        <a14:foregroundMark x1="45539" y1="82540" x2="48099" y2="82275"/>
                        <a14:foregroundMark x1="48022" y1="84392" x2="48565" y2="84392"/>
                        <a14:foregroundMark x1="48875" y1="84127" x2="49185" y2="84392"/>
                        <a14:foregroundMark x1="55780" y1="49735" x2="55857" y2="48677"/>
                        <a14:foregroundMark x1="55857" y1="52381" x2="56090" y2="54762"/>
                        <a14:foregroundMark x1="56090" y1="54497" x2="56323" y2="46032"/>
                        <a14:foregroundMark x1="55780" y1="47884" x2="55935" y2="51323"/>
                        <a14:foregroundMark x1="55935" y1="46825" x2="56400" y2="44180"/>
                        <a14:foregroundMark x1="64934" y1="48413" x2="64934" y2="51323"/>
                        <a14:foregroundMark x1="98991" y1="47619" x2="99302" y2="48677"/>
                        <a14:foregroundMark x1="99457" y1="48413" x2="99457" y2="50265"/>
                        <a14:foregroundMark x1="99457" y1="45767" x2="99457" y2="48148"/>
                        <a14:backgroundMark x1="23196" y1="93915" x2="34213" y2="93386"/>
                        <a14:backgroundMark x1="27618" y1="91534" x2="47491" y2="87235"/>
                        <a14:backgroundMark x1="48600" y1="87037" x2="49030" y2="87037"/>
                        <a14:backgroundMark x1="17378" y1="84392" x2="16835" y2="83862"/>
                        <a14:backgroundMark x1="21179" y1="82804" x2="21179" y2="82804"/>
                        <a14:backgroundMark x1="4422" y1="76455" x2="11482" y2="75661"/>
                        <a14:backgroundMark x1="11482" y1="75397" x2="11947" y2="74603"/>
                        <a14:backgroundMark x1="1716" y1="33755" x2="2405" y2="52381"/>
                        <a14:backgroundMark x1="1319" y1="23016" x2="1702" y2="33368"/>
                        <a14:backgroundMark x1="48318" y1="85714" x2="48642" y2="85714"/>
                        <a14:backgroundMark x1="47469" y1="85714" x2="47775" y2="85714"/>
                        <a14:backgroundMark x1="56245" y1="39418" x2="56090" y2="40212"/>
                        <a14:backgroundMark x1="55427" y1="55489" x2="55392" y2="56614"/>
                        <a14:backgroundMark x1="55531" y1="52193" x2="55513" y2="52758"/>
                        <a14:backgroundMark x1="55857" y1="41799" x2="55664" y2="47944"/>
                        <a14:backgroundMark x1="80372" y1="63228" x2="80295" y2="64550"/>
                        <a14:backgroundMark x1="82002" y1="50529" x2="82002" y2="49735"/>
                        <a14:backgroundMark x1="88984" y1="73545" x2="90380" y2="65608"/>
                        <a14:backgroundMark x1="96819" y1="61640" x2="97905" y2="61905"/>
                        <a14:backgroundMark x1="99457" y1="55026" x2="99457" y2="51587"/>
                        <a14:backgroundMark x1="99767" y1="50265" x2="99767" y2="507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019" y="2096583"/>
            <a:ext cx="3122644" cy="9157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A22D813-9EC4-FE4C-86DF-7F9D56561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95" b="97436" l="3369" r="98848">
                        <a14:foregroundMark x1="2128" y1="16484" x2="4078" y2="71795"/>
                        <a14:foregroundMark x1="4078" y1="71795" x2="10284" y2="78388"/>
                        <a14:foregroundMark x1="10284" y1="78388" x2="11436" y2="78022"/>
                        <a14:foregroundMark x1="3546" y1="17582" x2="11613" y2="17949"/>
                        <a14:foregroundMark x1="20922" y1="11355" x2="27216" y2="11355"/>
                        <a14:foregroundMark x1="27216" y1="11355" x2="33156" y2="6960"/>
                        <a14:foregroundMark x1="33156" y1="6960" x2="35816" y2="6960"/>
                        <a14:foregroundMark x1="36613" y1="55311" x2="34043" y2="70330"/>
                        <a14:foregroundMark x1="34309" y1="74359" x2="37411" y2="54579"/>
                        <a14:foregroundMark x1="37411" y1="61172" x2="36082" y2="68864"/>
                        <a14:foregroundMark x1="37323" y1="20513" x2="38918" y2="45421"/>
                        <a14:foregroundMark x1="38918" y1="45421" x2="37500" y2="50549"/>
                        <a14:foregroundMark x1="36525" y1="17216" x2="38918" y2="41392"/>
                        <a14:foregroundMark x1="38918" y1="41392" x2="38652" y2="24908"/>
                        <a14:foregroundMark x1="39007" y1="27839" x2="39450" y2="41758"/>
                        <a14:foregroundMark x1="39450" y1="30769" x2="39539" y2="40659"/>
                        <a14:foregroundMark x1="39362" y1="31502" x2="39539" y2="41392"/>
                        <a14:foregroundMark x1="39273" y1="30037" x2="39273" y2="31868"/>
                        <a14:foregroundMark x1="48670" y1="19780" x2="52394" y2="40659"/>
                        <a14:foregroundMark x1="52394" y1="40659" x2="49113" y2="23443"/>
                        <a14:foregroundMark x1="46011" y1="62637" x2="44326" y2="61905"/>
                        <a14:foregroundMark x1="56028" y1="66667" x2="55230" y2="80586"/>
                        <a14:foregroundMark x1="67642" y1="21978" x2="71454" y2="42857"/>
                        <a14:foregroundMark x1="71454" y1="42857" x2="70479" y2="41758"/>
                        <a14:foregroundMark x1="76596" y1="64103" x2="76064" y2="73626"/>
                        <a14:foregroundMark x1="76596" y1="69597" x2="77216" y2="59341"/>
                        <a14:foregroundMark x1="82270" y1="38095" x2="87589" y2="50183"/>
                        <a14:foregroundMark x1="87589" y1="50183" x2="84309" y2="37363"/>
                        <a14:foregroundMark x1="93440" y1="51282" x2="94149" y2="76190"/>
                        <a14:foregroundMark x1="94149" y1="76190" x2="92730" y2="54579"/>
                        <a14:foregroundMark x1="96365" y1="59341" x2="97252" y2="52015"/>
                        <a14:foregroundMark x1="95390" y1="86081" x2="98316" y2="71429"/>
                        <a14:foregroundMark x1="98316" y1="71062" x2="94060" y2="86813"/>
                        <a14:foregroundMark x1="95390" y1="86081" x2="95390" y2="86081"/>
                        <a14:foregroundMark x1="96188" y1="83516" x2="98670" y2="69963"/>
                        <a14:foregroundMark x1="98670" y1="69597" x2="96543" y2="83883"/>
                        <a14:foregroundMark x1="96543" y1="83516" x2="96543" y2="83883"/>
                        <a14:foregroundMark x1="96543" y1="83516" x2="97518" y2="80952"/>
                        <a14:foregroundMark x1="97518" y1="81319" x2="97252" y2="82418"/>
                        <a14:foregroundMark x1="97340" y1="82051" x2="98936" y2="70330"/>
                        <a14:foregroundMark x1="94326" y1="41758" x2="97429" y2="28571"/>
                        <a14:foregroundMark x1="97429" y1="28205" x2="96986" y2="31502"/>
                        <a14:foregroundMark x1="96986" y1="31136" x2="95124" y2="40659"/>
                        <a14:foregroundMark x1="78635" y1="90842" x2="79787" y2="87546"/>
                        <a14:foregroundMark x1="80053" y1="89744" x2="81649" y2="77289"/>
                        <a14:foregroundMark x1="74734" y1="29670" x2="74911" y2="38828"/>
                        <a14:foregroundMark x1="52128" y1="65568" x2="57535" y2="53846"/>
                        <a14:foregroundMark x1="57535" y1="53846" x2="60018" y2="59707"/>
                        <a14:foregroundMark x1="60018" y1="60073" x2="61525" y2="75824"/>
                        <a14:foregroundMark x1="54433" y1="97436" x2="60461" y2="89744"/>
                        <a14:foregroundMark x1="60461" y1="89744" x2="60816" y2="82784"/>
                        <a14:foregroundMark x1="60727" y1="88645" x2="61613" y2="73626"/>
                        <a14:foregroundMark x1="61613" y1="82418" x2="61702" y2="83150"/>
                        <a14:foregroundMark x1="59663" y1="60806" x2="61525" y2="69597"/>
                        <a14:foregroundMark x1="51241" y1="83150" x2="53191" y2="58974"/>
                        <a14:foregroundMark x1="53191" y1="58974" x2="57004" y2="53846"/>
                        <a14:foregroundMark x1="57004" y1="53480" x2="52482" y2="66667"/>
                        <a14:foregroundMark x1="52195" y1="67391" x2="55053" y2="53480"/>
                        <a14:foregroundMark x1="51064" y1="72894" x2="51461" y2="70963"/>
                        <a14:foregroundMark x1="55053" y1="53480" x2="57358" y2="52747"/>
                        <a14:foregroundMark x1="52081" y1="71159" x2="51507" y2="75824"/>
                        <a14:foregroundMark x1="54255" y1="53480" x2="52132" y2="70742"/>
                        <a14:foregroundMark x1="51423" y1="66160" x2="51418" y2="65568"/>
                        <a14:foregroundMark x1="51507" y1="75824" x2="51465" y2="70964"/>
                        <a14:foregroundMark x1="51354" y1="70929" x2="51241" y2="80952"/>
                        <a14:foregroundMark x1="51418" y1="65201" x2="51407" y2="66155"/>
                        <a14:foregroundMark x1="51170" y1="70870" x2="51241" y2="84249"/>
                        <a14:foregroundMark x1="51025" y1="77773" x2="50776" y2="70745"/>
                        <a14:foregroundMark x1="51241" y1="83883" x2="51078" y2="79278"/>
                        <a14:foregroundMark x1="42553" y1="89744" x2="48404" y2="82051"/>
                        <a14:foregroundMark x1="48404" y1="82051" x2="49468" y2="78022"/>
                        <a14:foregroundMark x1="39450" y1="72894" x2="42021" y2="49817"/>
                        <a14:foregroundMark x1="42021" y1="49817" x2="47288" y2="49502"/>
                        <a14:foregroundMark x1="53812" y1="47253" x2="53457" y2="49084"/>
                        <a14:foregroundMark x1="53546" y1="49084" x2="56649" y2="26740"/>
                        <a14:foregroundMark x1="56649" y1="26740" x2="56294" y2="21245"/>
                        <a14:foregroundMark x1="46365" y1="41758" x2="46099" y2="16850"/>
                        <a14:foregroundMark x1="46099" y1="16850" x2="45656" y2="36630"/>
                        <a14:foregroundMark x1="45833" y1="19414" x2="51241" y2="7326"/>
                        <a14:foregroundMark x1="51241" y1="7326" x2="56294" y2="21245"/>
                        <a14:foregroundMark x1="56294" y1="21245" x2="56294" y2="21612"/>
                        <a14:foregroundMark x1="56294" y1="21245" x2="51064" y2="7326"/>
                        <a14:foregroundMark x1="51064" y1="7326" x2="46986" y2="14652"/>
                        <a14:foregroundMark x1="46986" y1="14286" x2="53280" y2="6960"/>
                        <a14:foregroundMark x1="53280" y1="6960" x2="56028" y2="18681"/>
                        <a14:foregroundMark x1="53014" y1="6960" x2="52926" y2="6227"/>
                        <a14:foregroundMark x1="49823" y1="5861" x2="50975" y2="5495"/>
                        <a14:foregroundMark x1="56206" y1="22711" x2="56206" y2="21612"/>
                        <a14:foregroundMark x1="49645" y1="79121" x2="49645" y2="69231"/>
                        <a14:foregroundMark x1="49645" y1="73626" x2="49911" y2="71795"/>
                        <a14:foregroundMark x1="47784" y1="52381" x2="49734" y2="72161"/>
                        <a14:foregroundMark x1="48848" y1="48718" x2="52748" y2="49084"/>
                        <a14:backgroundMark x1="50709" y1="58974" x2="50709" y2="63370"/>
                        <a14:backgroundMark x1="50621" y1="76190" x2="50621" y2="72527"/>
                        <a14:backgroundMark x1="47429" y1="48718" x2="48582" y2="49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327" y="3142581"/>
            <a:ext cx="2973477" cy="71964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C4328BA-423F-C242-ABE6-83E8D538B859}"/>
              </a:ext>
            </a:extLst>
          </p:cNvPr>
          <p:cNvSpPr/>
          <p:nvPr/>
        </p:nvSpPr>
        <p:spPr>
          <a:xfrm>
            <a:off x="1327539" y="310589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/>
              <a:t>+ 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0F8D72C2-9521-BC46-A9AF-804FC3F0C329}"/>
              </a:ext>
            </a:extLst>
          </p:cNvPr>
          <p:cNvCxnSpPr/>
          <p:nvPr/>
        </p:nvCxnSpPr>
        <p:spPr>
          <a:xfrm>
            <a:off x="1466491" y="3948490"/>
            <a:ext cx="36526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AED4E6-2AAD-8945-8699-988E298DA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4" b="89488" l="273" r="98089">
                        <a14:foregroundMark x1="2548" y1="25876" x2="3185" y2="32615"/>
                        <a14:foregroundMark x1="1365" y1="22372" x2="5732" y2="14016"/>
                        <a14:foregroundMark x1="5732" y1="14016" x2="6278" y2="14016"/>
                        <a14:foregroundMark x1="910" y1="19677" x2="1379" y2="16897"/>
                        <a14:foregroundMark x1="771" y1="17425" x2="2093" y2="13208"/>
                        <a14:foregroundMark x1="21474" y1="11051" x2="30937" y2="9973"/>
                        <a14:foregroundMark x1="60874" y1="81402" x2="60328" y2="87332"/>
                        <a14:foregroundMark x1="72157" y1="60377" x2="71156" y2="76280"/>
                        <a14:foregroundMark x1="71156" y1="76280" x2="70792" y2="71968"/>
                        <a14:foregroundMark x1="83894" y1="52830" x2="80164" y2="64420"/>
                        <a14:foregroundMark x1="80164" y1="64420" x2="83439" y2="57143"/>
                        <a14:foregroundMark x1="94813" y1="58491" x2="92448" y2="72507"/>
                        <a14:foregroundMark x1="92448" y1="72507" x2="94086" y2="62534"/>
                        <a14:foregroundMark x1="92357" y1="33962" x2="90446" y2="49057"/>
                        <a14:foregroundMark x1="90446" y1="49057" x2="93358" y2="36119"/>
                        <a14:foregroundMark x1="93358" y1="36119" x2="91083" y2="38275"/>
                        <a14:foregroundMark x1="95177" y1="76819" x2="97361" y2="62803"/>
                        <a14:foregroundMark x1="97361" y1="62803" x2="96906" y2="78976"/>
                        <a14:foregroundMark x1="96906" y1="78976" x2="95359" y2="79245"/>
                        <a14:foregroundMark x1="57871" y1="37197" x2="59054" y2="33154"/>
                        <a14:foregroundMark x1="58781" y1="34232" x2="59873" y2="28032"/>
                        <a14:foregroundMark x1="59873" y1="28032" x2="60055" y2="22642"/>
                        <a14:foregroundMark x1="60055" y1="22372" x2="60146" y2="23450"/>
                        <a14:foregroundMark x1="60146" y1="23989" x2="60237" y2="28841"/>
                        <a14:foregroundMark x1="60237" y1="28571" x2="60237" y2="23720"/>
                        <a14:foregroundMark x1="60237" y1="23450" x2="59782" y2="17520"/>
                        <a14:foregroundMark x1="60146" y1="18868" x2="60146" y2="19407"/>
                        <a14:foregroundMark x1="58599" y1="15633" x2="56233" y2="11321"/>
                        <a14:foregroundMark x1="56233" y1="11051" x2="58872" y2="12668"/>
                        <a14:foregroundMark x1="50955" y1="21024" x2="55141" y2="10243"/>
                        <a14:foregroundMark x1="55141" y1="10243" x2="56233" y2="9973"/>
                        <a14:foregroundMark x1="54595" y1="9973" x2="50864" y2="19407"/>
                        <a14:foregroundMark x1="50864" y1="19137" x2="54413" y2="10512"/>
                        <a14:foregroundMark x1="54049" y1="10512" x2="52229" y2="14825"/>
                        <a14:foregroundMark x1="50773" y1="22102" x2="50773" y2="30458"/>
                        <a14:foregroundMark x1="49227" y1="79515" x2="54413" y2="73046"/>
                        <a14:foregroundMark x1="54231" y1="74663" x2="52047" y2="78706"/>
                        <a14:foregroundMark x1="56870" y1="88949" x2="56870" y2="88679"/>
                        <a14:foregroundMark x1="56591" y1="80593" x2="56688" y2="77358"/>
                        <a14:foregroundMark x1="56324" y1="89488" x2="56542" y2="82210"/>
                        <a14:foregroundMark x1="56597" y1="82210" x2="56597" y2="88949"/>
                        <a14:foregroundMark x1="56597" y1="77993" x2="56597" y2="80593"/>
                        <a14:foregroundMark x1="56632" y1="80593" x2="56688" y2="78437"/>
                        <a14:foregroundMark x1="56415" y1="88949" x2="56590" y2="82210"/>
                        <a14:foregroundMark x1="56051" y1="82210" x2="56051" y2="88679"/>
                        <a14:foregroundMark x1="56051" y1="79784" x2="56051" y2="80593"/>
                        <a14:foregroundMark x1="59509" y1="71159" x2="64331" y2="76550"/>
                        <a14:foregroundMark x1="65241" y1="87871" x2="65241" y2="77898"/>
                        <a14:foregroundMark x1="58781" y1="71698" x2="62784" y2="70889"/>
                        <a14:foregroundMark x1="60965" y1="64420" x2="63239" y2="60916"/>
                        <a14:foregroundMark x1="63239" y1="60916" x2="64331" y2="47978"/>
                        <a14:foregroundMark x1="64331" y1="47709" x2="64695" y2="56334"/>
                        <a14:foregroundMark x1="65514" y1="47170" x2="70701" y2="46631"/>
                        <a14:foregroundMark x1="70701" y1="46631" x2="70701" y2="46631"/>
                        <a14:foregroundMark x1="70701" y1="46361" x2="66515" y2="48518"/>
                        <a14:foregroundMark x1="69791" y1="22911" x2="72429" y2="39084"/>
                        <a14:foregroundMark x1="72429" y1="38814" x2="72157" y2="28571"/>
                        <a14:foregroundMark x1="72247" y1="29111" x2="72520" y2="29111"/>
                        <a14:foregroundMark x1="72520" y1="28571" x2="72611" y2="38544"/>
                        <a14:foregroundMark x1="72702" y1="38814" x2="72884" y2="31267"/>
                        <a14:foregroundMark x1="72884" y1="30728" x2="72975" y2="38544"/>
                        <a14:foregroundMark x1="63926" y1="30728" x2="67243" y2="19946"/>
                        <a14:foregroundMark x1="67243" y1="19946" x2="69882" y2="20216"/>
                        <a14:foregroundMark x1="70246" y1="21024" x2="71793" y2="24798"/>
                        <a14:foregroundMark x1="66242" y1="21833" x2="64280" y2="31714"/>
                        <a14:foregroundMark x1="64348" y1="30728" x2="65787" y2="22372"/>
                        <a14:foregroundMark x1="65150" y1="24259" x2="63822" y2="30728"/>
                        <a14:foregroundMark x1="61496" y1="37726" x2="58963" y2="35849"/>
                        <a14:foregroundMark x1="58963" y1="35849" x2="60488" y2="35849"/>
                        <a14:foregroundMark x1="60328" y1="36388" x2="62602" y2="37197"/>
                        <a14:foregroundMark x1="62602" y1="38814" x2="62511" y2="38544"/>
                        <a14:foregroundMark x1="67516" y1="73046" x2="67543" y2="72719"/>
                        <a14:foregroundMark x1="68790" y1="57412" x2="73976" y2="54717"/>
                        <a14:foregroundMark x1="73976" y1="54717" x2="74067" y2="54717"/>
                        <a14:foregroundMark x1="73976" y1="54447" x2="69518" y2="58491"/>
                        <a14:foregroundMark x1="72611" y1="54178" x2="73066" y2="53908"/>
                        <a14:foregroundMark x1="73066" y1="53908" x2="69336" y2="58221"/>
                        <a14:foregroundMark x1="68832" y1="57581" x2="73157" y2="53639"/>
                        <a14:foregroundMark x1="73066" y1="53369" x2="68972" y2="56604"/>
                        <a14:foregroundMark x1="68972" y1="56334" x2="72338" y2="52830"/>
                        <a14:foregroundMark x1="67981" y1="72913" x2="67971" y2="74663"/>
                        <a14:foregroundMark x1="67971" y1="74663" x2="67880" y2="74663"/>
                        <a14:foregroundMark x1="67789" y1="61805" x2="67789" y2="61392"/>
                        <a14:foregroundMark x1="67789" y1="74394" x2="67789" y2="72828"/>
                        <a14:foregroundMark x1="74267" y1="79062" x2="76797" y2="69542"/>
                        <a14:foregroundMark x1="76797" y1="69542" x2="74818" y2="80828"/>
                        <a14:foregroundMark x1="74921" y1="80975" x2="76160" y2="75472"/>
                        <a14:foregroundMark x1="76797" y1="67385" x2="76979" y2="66846"/>
                        <a14:foregroundMark x1="73118" y1="81913" x2="72429" y2="82480"/>
                        <a14:foregroundMark x1="73885" y1="82480" x2="74795" y2="80863"/>
                        <a14:foregroundMark x1="74795" y1="80593" x2="74340" y2="81132"/>
                        <a14:foregroundMark x1="74340" y1="81132" x2="75250" y2="80863"/>
                        <a14:foregroundMark x1="85077" y1="72776" x2="88353" y2="65229"/>
                        <a14:foregroundMark x1="88171" y1="62264" x2="88353" y2="64151"/>
                        <a14:foregroundMark x1="88353" y1="63881" x2="86806" y2="48787"/>
                        <a14:foregroundMark x1="86806" y1="48787" x2="81529" y2="46631"/>
                        <a14:foregroundMark x1="81529" y1="46631" x2="79072" y2="61186"/>
                        <a14:foregroundMark x1="79072" y1="61456" x2="79072" y2="64960"/>
                        <a14:foregroundMark x1="79522" y1="53100" x2="79643" y2="50137"/>
                        <a14:foregroundMark x1="79072" y1="64151" x2="79182" y2="61456"/>
                        <a14:foregroundMark x1="80073" y1="49326" x2="85623" y2="45553"/>
                        <a14:foregroundMark x1="85623" y1="45553" x2="86442" y2="46092"/>
                        <a14:foregroundMark x1="86442" y1="46092" x2="81687" y2="44791"/>
                        <a14:foregroundMark x1="81736" y1="44542" x2="85350" y2="44744"/>
                        <a14:foregroundMark x1="87898" y1="55256" x2="88353" y2="55256"/>
                        <a14:foregroundMark x1="96815" y1="76550" x2="98089" y2="71698"/>
                        <a14:foregroundMark x1="98089" y1="71429" x2="97452" y2="76011"/>
                        <a14:foregroundMark x1="97270" y1="42857" x2="95268" y2="51482"/>
                        <a14:backgroundMark x1="60510" y1="30997" x2="61799" y2="32824"/>
                        <a14:backgroundMark x1="62966" y1="35632" x2="62966" y2="37736"/>
                        <a14:backgroundMark x1="62966" y1="30728" x2="62966" y2="33239"/>
                        <a14:backgroundMark x1="62966" y1="36119" x2="62966" y2="36658"/>
                        <a14:backgroundMark x1="67516" y1="59569" x2="68426" y2="57143"/>
                        <a14:backgroundMark x1="68426" y1="56873" x2="67516" y2="60916"/>
                        <a14:backgroundMark x1="67516" y1="61725" x2="67698" y2="60647"/>
                        <a14:backgroundMark x1="67607" y1="61725" x2="67061" y2="72507"/>
                        <a14:backgroundMark x1="67425" y1="73854" x2="67334" y2="71698"/>
                        <a14:backgroundMark x1="79163" y1="47978" x2="81347" y2="44205"/>
                        <a14:backgroundMark x1="81256" y1="44474" x2="81802" y2="44205"/>
                        <a14:backgroundMark x1="78526" y1="53100" x2="78526" y2="61456"/>
                        <a14:backgroundMark x1="54959" y1="77628" x2="55778" y2="79784"/>
                        <a14:backgroundMark x1="54413" y1="77358" x2="56051" y2="79784"/>
                        <a14:backgroundMark x1="55778" y1="80593" x2="55778" y2="82210"/>
                        <a14:backgroundMark x1="91" y1="34501" x2="1274" y2="50674"/>
                        <a14:backgroundMark x1="91" y1="32884" x2="91" y2="24798"/>
                        <a14:backgroundMark x1="91" y1="23181" x2="91" y2="16981"/>
                        <a14:backgroundMark x1="91" y1="16442" x2="91" y2="15094"/>
                        <a14:backgroundMark x1="91" y1="14555" x2="182" y2="17251"/>
                        <a14:backgroundMark x1="1274" y1="13477" x2="1729" y2="13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0256" y="4114303"/>
            <a:ext cx="3339548" cy="1127363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5253758" y="2800010"/>
            <a:ext cx="3652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det är totalt 12 enkronor så </a:t>
            </a:r>
          </a:p>
          <a:p>
            <a:r>
              <a:rPr lang="sv-SE" i="1" dirty="0"/>
              <a:t>växlar vi </a:t>
            </a:r>
            <a:r>
              <a:rPr lang="sv-SE" dirty="0"/>
              <a:t>dem till en tia. Kvar blir 2 enkronor.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5253758" y="2057020"/>
            <a:ext cx="2411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Addera först entalen: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5253758" y="2474887"/>
            <a:ext cx="365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 kronor + 5 kronor = 12 kronor.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5274664" y="4145973"/>
            <a:ext cx="37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tiokrona + 2 tiokronor  + 4 tiokronor = 7 tiokronor.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5274664" y="3813782"/>
            <a:ext cx="389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tiokronorna: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5274664" y="4939829"/>
            <a:ext cx="377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hundralapparna.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ABA1A290-92CA-4643-9D61-326FE9456A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4" b="89488" l="273" r="98089">
                        <a14:foregroundMark x1="2548" y1="25876" x2="3185" y2="32615"/>
                        <a14:foregroundMark x1="1365" y1="22372" x2="5732" y2="14016"/>
                        <a14:foregroundMark x1="5732" y1="14016" x2="6278" y2="14016"/>
                        <a14:foregroundMark x1="910" y1="19677" x2="1379" y2="16897"/>
                        <a14:foregroundMark x1="771" y1="17425" x2="2093" y2="13208"/>
                        <a14:foregroundMark x1="21474" y1="11051" x2="30937" y2="9973"/>
                        <a14:foregroundMark x1="60874" y1="81402" x2="60328" y2="87332"/>
                        <a14:foregroundMark x1="72157" y1="60377" x2="71156" y2="76280"/>
                        <a14:foregroundMark x1="71156" y1="76280" x2="70792" y2="71968"/>
                        <a14:foregroundMark x1="83894" y1="52830" x2="80164" y2="64420"/>
                        <a14:foregroundMark x1="80164" y1="64420" x2="83439" y2="57143"/>
                        <a14:foregroundMark x1="94813" y1="58491" x2="92448" y2="72507"/>
                        <a14:foregroundMark x1="92448" y1="72507" x2="94086" y2="62534"/>
                        <a14:foregroundMark x1="92357" y1="33962" x2="90446" y2="49057"/>
                        <a14:foregroundMark x1="90446" y1="49057" x2="93358" y2="36119"/>
                        <a14:foregroundMark x1="93358" y1="36119" x2="91083" y2="38275"/>
                        <a14:foregroundMark x1="95177" y1="76819" x2="97361" y2="62803"/>
                        <a14:foregroundMark x1="97361" y1="62803" x2="96906" y2="78976"/>
                        <a14:foregroundMark x1="96906" y1="78976" x2="95359" y2="79245"/>
                        <a14:foregroundMark x1="57871" y1="37197" x2="59054" y2="33154"/>
                        <a14:foregroundMark x1="58781" y1="34232" x2="59873" y2="28032"/>
                        <a14:foregroundMark x1="59873" y1="28032" x2="60055" y2="22642"/>
                        <a14:foregroundMark x1="60055" y1="22372" x2="60146" y2="23450"/>
                        <a14:foregroundMark x1="60146" y1="23989" x2="60237" y2="28841"/>
                        <a14:foregroundMark x1="60237" y1="28571" x2="60237" y2="23720"/>
                        <a14:foregroundMark x1="60237" y1="23450" x2="59782" y2="17520"/>
                        <a14:foregroundMark x1="60146" y1="18868" x2="60146" y2="19407"/>
                        <a14:foregroundMark x1="58599" y1="15633" x2="56233" y2="11321"/>
                        <a14:foregroundMark x1="56233" y1="11051" x2="58872" y2="12668"/>
                        <a14:foregroundMark x1="50955" y1="21024" x2="55141" y2="10243"/>
                        <a14:foregroundMark x1="55141" y1="10243" x2="56233" y2="9973"/>
                        <a14:foregroundMark x1="54595" y1="9973" x2="50864" y2="19407"/>
                        <a14:foregroundMark x1="50864" y1="19137" x2="54413" y2="10512"/>
                        <a14:foregroundMark x1="54049" y1="10512" x2="52229" y2="14825"/>
                        <a14:foregroundMark x1="50773" y1="22102" x2="50773" y2="30458"/>
                        <a14:foregroundMark x1="49227" y1="79515" x2="54413" y2="73046"/>
                        <a14:foregroundMark x1="54231" y1="74663" x2="52047" y2="78706"/>
                        <a14:foregroundMark x1="56870" y1="88949" x2="56870" y2="88679"/>
                        <a14:foregroundMark x1="56591" y1="80593" x2="56688" y2="77358"/>
                        <a14:foregroundMark x1="56324" y1="89488" x2="56542" y2="82210"/>
                        <a14:foregroundMark x1="56597" y1="82210" x2="56597" y2="88949"/>
                        <a14:foregroundMark x1="56597" y1="77993" x2="56597" y2="80593"/>
                        <a14:foregroundMark x1="56632" y1="80593" x2="56688" y2="78437"/>
                        <a14:foregroundMark x1="56415" y1="88949" x2="56590" y2="82210"/>
                        <a14:foregroundMark x1="56051" y1="82210" x2="56051" y2="88679"/>
                        <a14:foregroundMark x1="56051" y1="79784" x2="56051" y2="80593"/>
                        <a14:foregroundMark x1="59509" y1="71159" x2="64331" y2="76550"/>
                        <a14:foregroundMark x1="65241" y1="87871" x2="65241" y2="77898"/>
                        <a14:foregroundMark x1="58781" y1="71698" x2="62784" y2="70889"/>
                        <a14:foregroundMark x1="60965" y1="64420" x2="63239" y2="60916"/>
                        <a14:foregroundMark x1="63239" y1="60916" x2="64331" y2="47978"/>
                        <a14:foregroundMark x1="64331" y1="47709" x2="64695" y2="56334"/>
                        <a14:foregroundMark x1="65514" y1="47170" x2="70701" y2="46631"/>
                        <a14:foregroundMark x1="70701" y1="46631" x2="70701" y2="46631"/>
                        <a14:foregroundMark x1="70701" y1="46361" x2="66515" y2="48518"/>
                        <a14:foregroundMark x1="69791" y1="22911" x2="72429" y2="39084"/>
                        <a14:foregroundMark x1="72429" y1="38814" x2="72157" y2="28571"/>
                        <a14:foregroundMark x1="72247" y1="29111" x2="72520" y2="29111"/>
                        <a14:foregroundMark x1="72520" y1="28571" x2="72611" y2="38544"/>
                        <a14:foregroundMark x1="72702" y1="38814" x2="72884" y2="31267"/>
                        <a14:foregroundMark x1="72884" y1="30728" x2="72975" y2="38544"/>
                        <a14:foregroundMark x1="63926" y1="30728" x2="67243" y2="19946"/>
                        <a14:foregroundMark x1="67243" y1="19946" x2="69882" y2="20216"/>
                        <a14:foregroundMark x1="70246" y1="21024" x2="71793" y2="24798"/>
                        <a14:foregroundMark x1="66242" y1="21833" x2="64280" y2="31714"/>
                        <a14:foregroundMark x1="64348" y1="30728" x2="65787" y2="22372"/>
                        <a14:foregroundMark x1="65150" y1="24259" x2="63822" y2="30728"/>
                        <a14:foregroundMark x1="61496" y1="37726" x2="58963" y2="35849"/>
                        <a14:foregroundMark x1="58963" y1="35849" x2="60488" y2="35849"/>
                        <a14:foregroundMark x1="60328" y1="36388" x2="62602" y2="37197"/>
                        <a14:foregroundMark x1="62602" y1="38814" x2="62511" y2="38544"/>
                        <a14:foregroundMark x1="67516" y1="73046" x2="67543" y2="72719"/>
                        <a14:foregroundMark x1="68790" y1="57412" x2="73976" y2="54717"/>
                        <a14:foregroundMark x1="73976" y1="54717" x2="74067" y2="54717"/>
                        <a14:foregroundMark x1="73976" y1="54447" x2="69518" y2="58491"/>
                        <a14:foregroundMark x1="72611" y1="54178" x2="73066" y2="53908"/>
                        <a14:foregroundMark x1="73066" y1="53908" x2="69336" y2="58221"/>
                        <a14:foregroundMark x1="68832" y1="57581" x2="73157" y2="53639"/>
                        <a14:foregroundMark x1="73066" y1="53369" x2="68972" y2="56604"/>
                        <a14:foregroundMark x1="68972" y1="56334" x2="72338" y2="52830"/>
                        <a14:foregroundMark x1="67981" y1="72913" x2="67971" y2="74663"/>
                        <a14:foregroundMark x1="67971" y1="74663" x2="67880" y2="74663"/>
                        <a14:foregroundMark x1="67789" y1="61805" x2="67789" y2="61392"/>
                        <a14:foregroundMark x1="67789" y1="74394" x2="67789" y2="72828"/>
                        <a14:foregroundMark x1="74267" y1="79062" x2="76797" y2="69542"/>
                        <a14:foregroundMark x1="76797" y1="69542" x2="74818" y2="80828"/>
                        <a14:foregroundMark x1="74921" y1="80975" x2="76160" y2="75472"/>
                        <a14:foregroundMark x1="76797" y1="67385" x2="76979" y2="66846"/>
                        <a14:foregroundMark x1="73118" y1="81913" x2="72429" y2="82480"/>
                        <a14:foregroundMark x1="73885" y1="82480" x2="74795" y2="80863"/>
                        <a14:foregroundMark x1="74795" y1="80593" x2="74340" y2="81132"/>
                        <a14:foregroundMark x1="74340" y1="81132" x2="75250" y2="80863"/>
                        <a14:foregroundMark x1="85077" y1="72776" x2="88353" y2="65229"/>
                        <a14:foregroundMark x1="88171" y1="62264" x2="88353" y2="64151"/>
                        <a14:foregroundMark x1="88353" y1="63881" x2="86806" y2="48787"/>
                        <a14:foregroundMark x1="86806" y1="48787" x2="81529" y2="46631"/>
                        <a14:foregroundMark x1="81529" y1="46631" x2="79072" y2="61186"/>
                        <a14:foregroundMark x1="79072" y1="61456" x2="79072" y2="64960"/>
                        <a14:foregroundMark x1="79522" y1="53100" x2="79643" y2="50137"/>
                        <a14:foregroundMark x1="79072" y1="64151" x2="79182" y2="61456"/>
                        <a14:foregroundMark x1="80073" y1="49326" x2="85623" y2="45553"/>
                        <a14:foregroundMark x1="85623" y1="45553" x2="86442" y2="46092"/>
                        <a14:foregroundMark x1="86442" y1="46092" x2="81687" y2="44791"/>
                        <a14:foregroundMark x1="81736" y1="44542" x2="85350" y2="44744"/>
                        <a14:foregroundMark x1="87898" y1="55256" x2="88353" y2="55256"/>
                        <a14:foregroundMark x1="96815" y1="76550" x2="98089" y2="71698"/>
                        <a14:foregroundMark x1="98089" y1="71429" x2="97452" y2="76011"/>
                        <a14:foregroundMark x1="97270" y1="42857" x2="95268" y2="51482"/>
                        <a14:backgroundMark x1="60510" y1="30997" x2="61799" y2="32824"/>
                        <a14:backgroundMark x1="62966" y1="35632" x2="62966" y2="37736"/>
                        <a14:backgroundMark x1="62966" y1="30728" x2="62966" y2="33239"/>
                        <a14:backgroundMark x1="62966" y1="36119" x2="62966" y2="36658"/>
                        <a14:backgroundMark x1="67516" y1="59569" x2="68426" y2="57143"/>
                        <a14:backgroundMark x1="68426" y1="56873" x2="67516" y2="60916"/>
                        <a14:backgroundMark x1="67516" y1="61725" x2="67698" y2="60647"/>
                        <a14:backgroundMark x1="67607" y1="61725" x2="67061" y2="72507"/>
                        <a14:backgroundMark x1="67425" y1="73854" x2="67334" y2="71698"/>
                        <a14:backgroundMark x1="79163" y1="47978" x2="81347" y2="44205"/>
                        <a14:backgroundMark x1="81256" y1="44474" x2="81802" y2="44205"/>
                        <a14:backgroundMark x1="78526" y1="53100" x2="78526" y2="61456"/>
                        <a14:backgroundMark x1="54959" y1="77628" x2="55778" y2="79784"/>
                        <a14:backgroundMark x1="54413" y1="77358" x2="56051" y2="79784"/>
                        <a14:backgroundMark x1="55778" y1="80593" x2="55778" y2="82210"/>
                        <a14:backgroundMark x1="91" y1="34501" x2="1274" y2="50674"/>
                        <a14:backgroundMark x1="91" y1="32884" x2="91" y2="24798"/>
                        <a14:backgroundMark x1="91" y1="23181" x2="91" y2="16981"/>
                        <a14:backgroundMark x1="91" y1="16442" x2="91" y2="15094"/>
                        <a14:backgroundMark x1="91" y1="14555" x2="182" y2="17251"/>
                        <a14:backgroundMark x1="1274" y1="13477" x2="1729" y2="13747"/>
                      </a14:backgroundRemoval>
                    </a14:imgEffect>
                  </a14:imgLayer>
                </a14:imgProps>
              </a:ext>
            </a:extLst>
          </a:blip>
          <a:srcRect l="77576"/>
          <a:stretch/>
        </p:blipFill>
        <p:spPr>
          <a:xfrm>
            <a:off x="4150952" y="4111987"/>
            <a:ext cx="748852" cy="1127363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596AD5EB-771E-4446-9AF4-B248888AC6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4" b="89488" l="273" r="98089">
                        <a14:foregroundMark x1="2548" y1="25876" x2="3185" y2="32615"/>
                        <a14:foregroundMark x1="1365" y1="22372" x2="5732" y2="14016"/>
                        <a14:foregroundMark x1="5732" y1="14016" x2="6278" y2="14016"/>
                        <a14:foregroundMark x1="910" y1="19677" x2="1379" y2="16897"/>
                        <a14:foregroundMark x1="771" y1="17425" x2="2093" y2="13208"/>
                        <a14:foregroundMark x1="21474" y1="11051" x2="30937" y2="9973"/>
                        <a14:foregroundMark x1="60874" y1="81402" x2="60328" y2="87332"/>
                        <a14:foregroundMark x1="72157" y1="60377" x2="71156" y2="76280"/>
                        <a14:foregroundMark x1="71156" y1="76280" x2="70792" y2="71968"/>
                        <a14:foregroundMark x1="83894" y1="52830" x2="80164" y2="64420"/>
                        <a14:foregroundMark x1="80164" y1="64420" x2="83439" y2="57143"/>
                        <a14:foregroundMark x1="94813" y1="58491" x2="92448" y2="72507"/>
                        <a14:foregroundMark x1="92448" y1="72507" x2="94086" y2="62534"/>
                        <a14:foregroundMark x1="92357" y1="33962" x2="90446" y2="49057"/>
                        <a14:foregroundMark x1="90446" y1="49057" x2="93358" y2="36119"/>
                        <a14:foregroundMark x1="93358" y1="36119" x2="91083" y2="38275"/>
                        <a14:foregroundMark x1="95177" y1="76819" x2="97361" y2="62803"/>
                        <a14:foregroundMark x1="97361" y1="62803" x2="96906" y2="78976"/>
                        <a14:foregroundMark x1="96906" y1="78976" x2="95359" y2="79245"/>
                        <a14:foregroundMark x1="57871" y1="37197" x2="59054" y2="33154"/>
                        <a14:foregroundMark x1="58781" y1="34232" x2="59873" y2="28032"/>
                        <a14:foregroundMark x1="59873" y1="28032" x2="60055" y2="22642"/>
                        <a14:foregroundMark x1="60055" y1="22372" x2="60146" y2="23450"/>
                        <a14:foregroundMark x1="60146" y1="23989" x2="60237" y2="28841"/>
                        <a14:foregroundMark x1="60237" y1="28571" x2="60237" y2="23720"/>
                        <a14:foregroundMark x1="60237" y1="23450" x2="59782" y2="17520"/>
                        <a14:foregroundMark x1="60146" y1="18868" x2="60146" y2="19407"/>
                        <a14:foregroundMark x1="58599" y1="15633" x2="56233" y2="11321"/>
                        <a14:foregroundMark x1="56233" y1="11051" x2="58872" y2="12668"/>
                        <a14:foregroundMark x1="50955" y1="21024" x2="55141" y2="10243"/>
                        <a14:foregroundMark x1="55141" y1="10243" x2="56233" y2="9973"/>
                        <a14:foregroundMark x1="54595" y1="9973" x2="50864" y2="19407"/>
                        <a14:foregroundMark x1="50864" y1="19137" x2="54413" y2="10512"/>
                        <a14:foregroundMark x1="54049" y1="10512" x2="52229" y2="14825"/>
                        <a14:foregroundMark x1="50773" y1="28599" x2="50773" y2="30458"/>
                        <a14:foregroundMark x1="49227" y1="79515" x2="54413" y2="73046"/>
                        <a14:foregroundMark x1="54231" y1="74663" x2="52047" y2="78706"/>
                        <a14:foregroundMark x1="56870" y1="88949" x2="56870" y2="88679"/>
                        <a14:foregroundMark x1="56591" y1="80593" x2="56688" y2="77358"/>
                        <a14:foregroundMark x1="56324" y1="89488" x2="56542" y2="82210"/>
                        <a14:foregroundMark x1="56597" y1="82210" x2="56597" y2="88949"/>
                        <a14:foregroundMark x1="56597" y1="77993" x2="56597" y2="80593"/>
                        <a14:foregroundMark x1="56632" y1="80593" x2="56688" y2="78437"/>
                        <a14:foregroundMark x1="56415" y1="88949" x2="56590" y2="82210"/>
                        <a14:foregroundMark x1="56051" y1="82210" x2="56051" y2="88679"/>
                        <a14:foregroundMark x1="56051" y1="79784" x2="56051" y2="80593"/>
                        <a14:foregroundMark x1="59509" y1="71159" x2="64331" y2="76550"/>
                        <a14:foregroundMark x1="65241" y1="87871" x2="65241" y2="77898"/>
                        <a14:foregroundMark x1="58781" y1="71698" x2="62784" y2="70889"/>
                        <a14:foregroundMark x1="60965" y1="64420" x2="63239" y2="60916"/>
                        <a14:foregroundMark x1="63239" y1="60916" x2="64331" y2="47978"/>
                        <a14:foregroundMark x1="64331" y1="47709" x2="64695" y2="56334"/>
                        <a14:foregroundMark x1="65514" y1="47170" x2="70701" y2="46631"/>
                        <a14:foregroundMark x1="70701" y1="46631" x2="70701" y2="46631"/>
                        <a14:foregroundMark x1="70701" y1="46361" x2="66515" y2="48518"/>
                        <a14:foregroundMark x1="70026" y1="24352" x2="72429" y2="39084"/>
                        <a14:foregroundMark x1="72429" y1="38814" x2="72157" y2="28571"/>
                        <a14:foregroundMark x1="72247" y1="29111" x2="72520" y2="29111"/>
                        <a14:foregroundMark x1="72520" y1="28571" x2="72611" y2="38544"/>
                        <a14:foregroundMark x1="72702" y1="38814" x2="72884" y2="31267"/>
                        <a14:foregroundMark x1="72884" y1="30728" x2="72975" y2="38544"/>
                        <a14:foregroundMark x1="63926" y1="30728" x2="65888" y2="24352"/>
                        <a14:foregroundMark x1="65742" y1="24352" x2="64280" y2="31714"/>
                        <a14:foregroundMark x1="64348" y1="30728" x2="65787" y2="22372"/>
                        <a14:foregroundMark x1="65150" y1="24259" x2="63822" y2="30728"/>
                        <a14:foregroundMark x1="61496" y1="37726" x2="58963" y2="35849"/>
                        <a14:foregroundMark x1="58963" y1="35849" x2="60488" y2="35849"/>
                        <a14:foregroundMark x1="60328" y1="36388" x2="62602" y2="37197"/>
                        <a14:foregroundMark x1="62602" y1="38814" x2="62511" y2="38544"/>
                        <a14:foregroundMark x1="67516" y1="73046" x2="67543" y2="72719"/>
                        <a14:foregroundMark x1="68790" y1="57412" x2="73976" y2="54717"/>
                        <a14:foregroundMark x1="73976" y1="54717" x2="74067" y2="54717"/>
                        <a14:foregroundMark x1="73976" y1="54447" x2="69518" y2="58491"/>
                        <a14:foregroundMark x1="72611" y1="54178" x2="73066" y2="53908"/>
                        <a14:foregroundMark x1="73066" y1="53908" x2="69336" y2="58221"/>
                        <a14:foregroundMark x1="68832" y1="57581" x2="73157" y2="53639"/>
                        <a14:foregroundMark x1="73066" y1="53369" x2="68972" y2="56604"/>
                        <a14:foregroundMark x1="68972" y1="56334" x2="72338" y2="52830"/>
                        <a14:foregroundMark x1="67981" y1="72913" x2="67971" y2="74663"/>
                        <a14:foregroundMark x1="67971" y1="74663" x2="67880" y2="74663"/>
                        <a14:foregroundMark x1="67789" y1="61805" x2="67789" y2="61392"/>
                        <a14:foregroundMark x1="67789" y1="74394" x2="67789" y2="72828"/>
                        <a14:foregroundMark x1="74267" y1="79062" x2="76797" y2="69542"/>
                        <a14:foregroundMark x1="76797" y1="69542" x2="74818" y2="80828"/>
                        <a14:foregroundMark x1="74921" y1="80975" x2="76160" y2="75472"/>
                        <a14:foregroundMark x1="76797" y1="67385" x2="76979" y2="66846"/>
                        <a14:foregroundMark x1="73118" y1="81913" x2="72429" y2="82480"/>
                        <a14:foregroundMark x1="73885" y1="82480" x2="74795" y2="80863"/>
                        <a14:foregroundMark x1="74795" y1="80593" x2="74340" y2="81132"/>
                        <a14:foregroundMark x1="74340" y1="81132" x2="75250" y2="80863"/>
                        <a14:foregroundMark x1="85077" y1="72776" x2="88353" y2="65229"/>
                        <a14:foregroundMark x1="88171" y1="62264" x2="88353" y2="64151"/>
                        <a14:foregroundMark x1="88353" y1="63881" x2="86806" y2="48787"/>
                        <a14:foregroundMark x1="86806" y1="48787" x2="81529" y2="46631"/>
                        <a14:foregroundMark x1="81529" y1="46631" x2="79072" y2="61186"/>
                        <a14:foregroundMark x1="79072" y1="61456" x2="79072" y2="64960"/>
                        <a14:foregroundMark x1="79522" y1="53100" x2="79643" y2="50137"/>
                        <a14:foregroundMark x1="79072" y1="64151" x2="79182" y2="61456"/>
                        <a14:foregroundMark x1="80073" y1="49326" x2="85623" y2="45553"/>
                        <a14:foregroundMark x1="85623" y1="45553" x2="86442" y2="46092"/>
                        <a14:foregroundMark x1="86442" y1="46092" x2="81687" y2="44791"/>
                        <a14:foregroundMark x1="81736" y1="44542" x2="85350" y2="44744"/>
                        <a14:foregroundMark x1="87898" y1="55256" x2="88353" y2="55256"/>
                        <a14:foregroundMark x1="96815" y1="76550" x2="98089" y2="71698"/>
                        <a14:foregroundMark x1="98089" y1="71429" x2="97452" y2="76011"/>
                        <a14:foregroundMark x1="97270" y1="42857" x2="95268" y2="51482"/>
                        <a14:foregroundMark x1="34668" y1="67385" x2="35032" y2="62264"/>
                        <a14:foregroundMark x1="46042" y1="64151" x2="46042" y2="61995"/>
                        <a14:foregroundMark x1="46042" y1="67116" x2="46042" y2="65768"/>
                        <a14:foregroundMark x1="45314" y1="67116" x2="45428" y2="65768"/>
                        <a14:foregroundMark x1="46498" y1="61297" x2="47771" y2="59569"/>
                        <a14:foregroundMark x1="45587" y1="62534" x2="46381" y2="61456"/>
                        <a14:foregroundMark x1="45865" y1="60108" x2="48226" y2="55526"/>
                        <a14:foregroundMark x1="47134" y1="57412" x2="50591" y2="55795"/>
                        <a14:foregroundMark x1="52502" y1="56873" x2="50955" y2="54717"/>
                        <a14:foregroundMark x1="50955" y1="53908" x2="49682" y2="53908"/>
                        <a14:foregroundMark x1="49682" y1="53100" x2="47862" y2="53639"/>
                        <a14:foregroundMark x1="51228" y1="53100" x2="52775" y2="55526"/>
                        <a14:foregroundMark x1="53867" y1="57412" x2="53867" y2="57412"/>
                        <a14:foregroundMark x1="53503" y1="60108" x2="53503" y2="60108"/>
                        <a14:foregroundMark x1="55414" y1="49596" x2="55414" y2="52830"/>
                        <a14:foregroundMark x1="67516" y1="65229" x2="67516" y2="69542"/>
                        <a14:foregroundMark x1="67516" y1="63073" x2="67516" y2="69003"/>
                        <a14:foregroundMark x1="67516" y1="73046" x2="67698" y2="60647"/>
                        <a14:foregroundMark x1="57416" y1="54178" x2="56233" y2="48518"/>
                        <a14:foregroundMark x1="55232" y1="47170" x2="55323" y2="49057"/>
                        <a14:foregroundMark x1="55323" y1="53908" x2="55323" y2="50135"/>
                        <a14:foregroundMark x1="55323" y1="47709" x2="55323" y2="50135"/>
                        <a14:foregroundMark x1="66424" y1="23450" x2="71156" y2="24528"/>
                        <a14:foregroundMark x1="69882" y1="23720" x2="69336" y2="21833"/>
                        <a14:foregroundMark x1="68699" y1="21563" x2="66515" y2="21833"/>
                        <a14:foregroundMark x1="57143" y1="77089" x2="57507" y2="71429"/>
                        <a14:foregroundMark x1="55414" y1="47170" x2="55414" y2="49596"/>
                        <a14:backgroundMark x1="60510" y1="30997" x2="61799" y2="32824"/>
                        <a14:backgroundMark x1="62966" y1="35632" x2="62966" y2="37736"/>
                        <a14:backgroundMark x1="62966" y1="30728" x2="62966" y2="33239"/>
                        <a14:backgroundMark x1="62966" y1="36119" x2="62966" y2="36658"/>
                        <a14:backgroundMark x1="68150" y1="57880" x2="68426" y2="57143"/>
                        <a14:backgroundMark x1="67516" y1="59569" x2="67938" y2="58445"/>
                        <a14:backgroundMark x1="67812" y1="59602" x2="67516" y2="60916"/>
                        <a14:backgroundMark x1="68426" y1="56873" x2="68146" y2="58117"/>
                        <a14:backgroundMark x1="67516" y1="61725" x2="67698" y2="60647"/>
                        <a14:backgroundMark x1="67211" y1="69542" x2="67061" y2="72507"/>
                        <a14:backgroundMark x1="67607" y1="61725" x2="67539" y2="63073"/>
                        <a14:backgroundMark x1="67425" y1="73854" x2="67334" y2="71698"/>
                        <a14:backgroundMark x1="79163" y1="47978" x2="81347" y2="44205"/>
                        <a14:backgroundMark x1="81256" y1="44474" x2="81802" y2="44205"/>
                        <a14:backgroundMark x1="78526" y1="53100" x2="78526" y2="61456"/>
                        <a14:backgroundMark x1="54959" y1="77628" x2="55778" y2="79784"/>
                        <a14:backgroundMark x1="54413" y1="77358" x2="56051" y2="79784"/>
                        <a14:backgroundMark x1="55778" y1="80593" x2="55778" y2="82210"/>
                        <a14:backgroundMark x1="91" y1="34501" x2="1274" y2="50674"/>
                        <a14:backgroundMark x1="91" y1="32884" x2="91" y2="24798"/>
                        <a14:backgroundMark x1="91" y1="23181" x2="91" y2="16981"/>
                        <a14:backgroundMark x1="91" y1="16442" x2="91" y2="15094"/>
                        <a14:backgroundMark x1="91" y1="14555" x2="182" y2="17251"/>
                        <a14:backgroundMark x1="1274" y1="13477" x2="1729" y2="13747"/>
                        <a14:backgroundMark x1="47680" y1="43396" x2="45678" y2="53639"/>
                        <a14:backgroundMark x1="43949" y1="77358" x2="44404" y2="23450"/>
                        <a14:backgroundMark x1="57803" y1="70194" x2="58326" y2="69003"/>
                        <a14:backgroundMark x1="55960" y1="74394" x2="57593" y2="70672"/>
                        <a14:backgroundMark x1="56324" y1="69003" x2="55960" y2="61995"/>
                        <a14:backgroundMark x1="54002" y1="47170" x2="54049" y2="43127"/>
                        <a14:backgroundMark x1="53938" y1="52740" x2="53968" y2="50135"/>
                        <a14:backgroundMark x1="54857" y1="57412" x2="54413" y2="53908"/>
                        <a14:backgroundMark x1="55232" y1="60377" x2="54857" y2="57412"/>
                        <a14:backgroundMark x1="44040" y1="60647" x2="44404" y2="61995"/>
                        <a14:backgroundMark x1="44404" y1="61995" x2="44768" y2="62264"/>
                        <a14:backgroundMark x1="44768" y1="63073" x2="44768" y2="61456"/>
                        <a14:backgroundMark x1="53685" y1="49596" x2="54413" y2="51213"/>
                        <a14:backgroundMark x1="44950" y1="60108" x2="44950" y2="61456"/>
                        <a14:backgroundMark x1="44950" y1="64690" x2="44950" y2="64690"/>
                        <a14:backgroundMark x1="44768" y1="67116" x2="44768" y2="64960"/>
                        <a14:backgroundMark x1="44768" y1="64151" x2="44768" y2="65768"/>
                        <a14:backgroundMark x1="54413" y1="51213" x2="54413" y2="53100"/>
                        <a14:backgroundMark x1="54777" y1="50135" x2="54777" y2="53100"/>
                        <a14:backgroundMark x1="54686" y1="45553" x2="54686" y2="47170"/>
                        <a14:backgroundMark x1="54686" y1="52830" x2="54686" y2="53908"/>
                        <a14:backgroundMark x1="49318" y1="22642" x2="49955" y2="25337"/>
                        <a14:backgroundMark x1="49955" y1="29650" x2="49773" y2="25337"/>
                        <a14:backgroundMark x1="49773" y1="23450" x2="49955" y2="28841"/>
                      </a14:backgroundRemoval>
                    </a14:imgEffect>
                  </a14:imgLayer>
                </a14:imgProps>
              </a:ext>
            </a:extLst>
          </a:blip>
          <a:srcRect l="43806" r="22163"/>
          <a:stretch/>
        </p:blipFill>
        <p:spPr>
          <a:xfrm>
            <a:off x="3027883" y="4122331"/>
            <a:ext cx="1136502" cy="1127363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4DE2EC0C-35FA-804E-8B08-64D04D38E44D}"/>
              </a:ext>
            </a:extLst>
          </p:cNvPr>
          <p:cNvSpPr/>
          <p:nvPr/>
        </p:nvSpPr>
        <p:spPr>
          <a:xfrm>
            <a:off x="5274664" y="5259878"/>
            <a:ext cx="377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300 + 100 = 400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7" grpId="0"/>
      <p:bldP spid="13" grpId="0"/>
      <p:bldP spid="14" grpId="0"/>
      <p:bldP spid="19" grpId="0"/>
      <p:bldP spid="26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165808"/>
            <a:ext cx="1161498" cy="38489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601555" y="96645"/>
            <a:ext cx="2052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327 + 145 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2575436" y="2777987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3  2  7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2265401" y="3268262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+</a:t>
            </a:r>
            <a:r>
              <a:rPr lang="sv-SE" sz="4000" dirty="0"/>
              <a:t> 1  4  5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2444146" y="3903392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4745946" y="253034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Addera först entalen: 7 + 5 = 12 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4727985" y="2964569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 av entalen växlas upp till ett tiotal.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4727985" y="3424657"/>
            <a:ext cx="4368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Entalssiffran 2 skriver du under 5:an och tiotalssiffran 1 blir </a:t>
            </a:r>
            <a:r>
              <a:rPr lang="sv-SE" i="1" dirty="0"/>
              <a:t>minnessiffra</a:t>
            </a:r>
            <a:r>
              <a:rPr lang="sv-SE" dirty="0"/>
              <a:t>. Den skriver du ovanför de andra tiotalssiffrorna.  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3538330" y="2841545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4775202" y="3904376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3106633" y="2530349"/>
            <a:ext cx="895131" cy="2004335"/>
            <a:chOff x="3106633" y="2530349"/>
            <a:chExt cx="895131" cy="2004335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3002128-DBB8-6647-B1FC-ECCE8C132E53}"/>
                </a:ext>
              </a:extLst>
            </p:cNvPr>
            <p:cNvSpPr/>
            <p:nvPr/>
          </p:nvSpPr>
          <p:spPr>
            <a:xfrm>
              <a:off x="3583481" y="3826798"/>
              <a:ext cx="4182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4000" dirty="0"/>
                <a:t>2</a:t>
              </a:r>
            </a:p>
          </p:txBody>
        </p: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134858" y="2888629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106633" y="2530349"/>
              <a:ext cx="418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4775202" y="462689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tiotalen: 1 + 2 + 4 = 7.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3044697" y="2586054"/>
            <a:ext cx="466806" cy="128372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4775202" y="518197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Tiotalssiffran 7 skriver du under 4:an. 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3064887" y="3803375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4853711" y="5735968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2600925" y="2827778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2581263" y="381796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2740914" y="72788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termerna under varandra.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2796588" y="1199777"/>
            <a:ext cx="366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/>
              <a:t>Entalssiffror </a:t>
            </a:r>
            <a:r>
              <a:rPr lang="sv-SE" dirty="0"/>
              <a:t>rakt under entalssiffror, tiotalssiffror rakt under tiotalssiffror och så vidare. </a:t>
            </a:r>
          </a:p>
        </p:txBody>
      </p:sp>
    </p:spTree>
    <p:extLst>
      <p:ext uri="{BB962C8B-B14F-4D97-AF65-F5344CB8AC3E}">
        <p14:creationId xmlns:p14="http://schemas.microsoft.com/office/powerpoint/2010/main" val="35199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428157" y="36458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172142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8875"/>
              </p:ext>
            </p:extLst>
          </p:nvPr>
        </p:nvGraphicFramePr>
        <p:xfrm>
          <a:off x="1655447" y="925523"/>
          <a:ext cx="2089646" cy="365760"/>
        </p:xfrm>
        <a:graphic>
          <a:graphicData uri="http://schemas.openxmlformats.org/drawingml/2006/table">
            <a:tbl>
              <a:tblPr/>
              <a:tblGrid>
                <a:gridCol w="20896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b="0" dirty="0">
                          <a:effectLst/>
                          <a:latin typeface="+mn-lt"/>
                        </a:rPr>
                        <a:t>a)  37 + 156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776951" y="1724719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1 5 6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48092"/>
              </p:ext>
            </p:extLst>
          </p:nvPr>
        </p:nvGraphicFramePr>
        <p:xfrm>
          <a:off x="4944534" y="925523"/>
          <a:ext cx="2932042" cy="365760"/>
        </p:xfrm>
        <a:graphic>
          <a:graphicData uri="http://schemas.openxmlformats.org/drawingml/2006/table">
            <a:tbl>
              <a:tblPr/>
              <a:tblGrid>
                <a:gridCol w="293204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b="0" dirty="0">
                          <a:effectLst/>
                          <a:latin typeface="+mn-lt"/>
                        </a:rPr>
                        <a:t>b)  263 + 172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548860" y="1577637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Vid addition är det ofta praktiskt att skriva talet med flest siffror överst.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548860" y="2231911"/>
            <a:ext cx="307140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+ 7 = 13 </a:t>
            </a:r>
          </a:p>
          <a:p>
            <a:r>
              <a:rPr lang="sv-SE" sz="1400" dirty="0"/>
              <a:t>Tiotalssiffran 1 skriver du som minnessiffra ovanför tiotalen. När du adderar tiotalen räknar du med minnessiffran också.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194138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3 7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00270" y="2298745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96CD5473-2F0B-914F-81F1-AB05F9359B01}"/>
              </a:ext>
            </a:extLst>
          </p:cNvPr>
          <p:cNvGrpSpPr/>
          <p:nvPr/>
        </p:nvGrpSpPr>
        <p:grpSpPr>
          <a:xfrm>
            <a:off x="3062422" y="1529605"/>
            <a:ext cx="433938" cy="1180808"/>
            <a:chOff x="3062422" y="1867229"/>
            <a:chExt cx="433938" cy="1180808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D801350-FDD7-774D-A870-69CCCB2C9EFF}"/>
                </a:ext>
              </a:extLst>
            </p:cNvPr>
            <p:cNvSpPr/>
            <p:nvPr/>
          </p:nvSpPr>
          <p:spPr>
            <a:xfrm>
              <a:off x="3228431" y="2586372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981530" y="226818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D4A7417-793C-1C42-90D4-16088F2467F0}"/>
              </a:ext>
            </a:extLst>
          </p:cNvPr>
          <p:cNvSpPr/>
          <p:nvPr/>
        </p:nvSpPr>
        <p:spPr>
          <a:xfrm>
            <a:off x="2734267" y="226624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951286" y="1724719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3DE1512-1C43-3B45-8B92-A99C2507B1C4}"/>
              </a:ext>
            </a:extLst>
          </p:cNvPr>
          <p:cNvSpPr/>
          <p:nvPr/>
        </p:nvSpPr>
        <p:spPr>
          <a:xfrm>
            <a:off x="2794135" y="4535936"/>
            <a:ext cx="95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2 6 3</a:t>
            </a:r>
            <a:endParaRPr lang="sv-SE" sz="2400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138B7AF-C664-3341-9762-B497EE64B0AE}"/>
              </a:ext>
            </a:extLst>
          </p:cNvPr>
          <p:cNvSpPr/>
          <p:nvPr/>
        </p:nvSpPr>
        <p:spPr>
          <a:xfrm>
            <a:off x="5596600" y="4303506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spelar ingen roll i vilken ordning du ställer upp termerna.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5B59627-A87D-7546-B763-8342064E0D9A}"/>
              </a:ext>
            </a:extLst>
          </p:cNvPr>
          <p:cNvSpPr/>
          <p:nvPr/>
        </p:nvSpPr>
        <p:spPr>
          <a:xfrm>
            <a:off x="5596600" y="4957780"/>
            <a:ext cx="3071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får du 1 som minnessiffra när du adderar tiotalen. Den ska stå ovanför hundratalen.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8271ABC-6995-A245-A446-8B77AE545EFD}"/>
              </a:ext>
            </a:extLst>
          </p:cNvPr>
          <p:cNvSpPr/>
          <p:nvPr/>
        </p:nvSpPr>
        <p:spPr>
          <a:xfrm>
            <a:off x="2608400" y="4795948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1 7 2</a:t>
            </a: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AD285827-D68C-BF46-9390-39D76D80B295}"/>
              </a:ext>
            </a:extLst>
          </p:cNvPr>
          <p:cNvCxnSpPr>
            <a:cxnSpLocks/>
          </p:cNvCxnSpPr>
          <p:nvPr/>
        </p:nvCxnSpPr>
        <p:spPr>
          <a:xfrm>
            <a:off x="2760668" y="5189540"/>
            <a:ext cx="8305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75BD37D9-9F00-4749-9994-4D74D70CBA65}"/>
              </a:ext>
            </a:extLst>
          </p:cNvPr>
          <p:cNvSpPr/>
          <p:nvPr/>
        </p:nvSpPr>
        <p:spPr>
          <a:xfrm>
            <a:off x="3249111" y="51046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83D0D97-BF02-2C4D-B726-490D5035B933}"/>
              </a:ext>
            </a:extLst>
          </p:cNvPr>
          <p:cNvGrpSpPr/>
          <p:nvPr/>
        </p:nvGrpSpPr>
        <p:grpSpPr>
          <a:xfrm>
            <a:off x="2812020" y="4387333"/>
            <a:ext cx="457771" cy="1167484"/>
            <a:chOff x="2812020" y="4724957"/>
            <a:chExt cx="457771" cy="1167484"/>
          </a:xfrm>
        </p:grpSpPr>
        <p:cxnSp>
          <p:nvCxnSpPr>
            <p:cNvPr id="38" name="Rak 37">
              <a:extLst>
                <a:ext uri="{FF2B5EF4-FFF2-40B4-BE49-F238E27FC236}">
                  <a16:creationId xmlns:a16="http://schemas.microsoft.com/office/drawing/2014/main" id="{967C64FA-E6C0-1546-BED1-0F06F2E19522}"/>
                </a:ext>
              </a:extLst>
            </p:cNvPr>
            <p:cNvCxnSpPr>
              <a:cxnSpLocks/>
            </p:cNvCxnSpPr>
            <p:nvPr/>
          </p:nvCxnSpPr>
          <p:spPr>
            <a:xfrm>
              <a:off x="2888381" y="4987051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0D3E1FE9-4ADE-1B44-929D-7CB41D1D5CEA}"/>
                </a:ext>
              </a:extLst>
            </p:cNvPr>
            <p:cNvSpPr/>
            <p:nvPr/>
          </p:nvSpPr>
          <p:spPr>
            <a:xfrm>
              <a:off x="2812020" y="4724957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653C0082-65D6-0B41-9725-AF448CFA3C64}"/>
                </a:ext>
              </a:extLst>
            </p:cNvPr>
            <p:cNvSpPr/>
            <p:nvPr/>
          </p:nvSpPr>
          <p:spPr>
            <a:xfrm>
              <a:off x="3001862" y="543077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0461FBB2-FEB9-2347-AFD8-4A2BA9B714D7}"/>
              </a:ext>
            </a:extLst>
          </p:cNvPr>
          <p:cNvSpPr/>
          <p:nvPr/>
        </p:nvSpPr>
        <p:spPr>
          <a:xfrm>
            <a:off x="2754416" y="51046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955229" y="456511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0" grpId="0" animBg="1"/>
      <p:bldP spid="14" grpId="0" animBg="1"/>
      <p:bldP spid="16" grpId="0"/>
      <p:bldP spid="24" grpId="0"/>
      <p:bldP spid="25" grpId="0"/>
      <p:bldP spid="27" grpId="0"/>
      <p:bldP spid="31" grpId="0"/>
      <p:bldP spid="33" grpId="0" animBg="1"/>
      <p:bldP spid="34" grpId="0" animBg="1"/>
      <p:bldP spid="35" grpId="0"/>
      <p:bldP spid="37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541046" y="366426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16174"/>
              </p:ext>
            </p:extLst>
          </p:nvPr>
        </p:nvGraphicFramePr>
        <p:xfrm>
          <a:off x="1240402" y="994141"/>
          <a:ext cx="2641445" cy="365760"/>
        </p:xfrm>
        <a:graphic>
          <a:graphicData uri="http://schemas.openxmlformats.org/drawingml/2006/table">
            <a:tbl>
              <a:tblPr/>
              <a:tblGrid>
                <a:gridCol w="264144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b="0" dirty="0">
                          <a:effectLst/>
                          <a:latin typeface="+mn-lt"/>
                        </a:rPr>
                        <a:t>a)  364 + 211 + 48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736844" y="2037638"/>
            <a:ext cx="94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3 6 4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96026"/>
              </p:ext>
            </p:extLst>
          </p:nvPr>
        </p:nvGraphicFramePr>
        <p:xfrm>
          <a:off x="4741333" y="994141"/>
          <a:ext cx="2123441" cy="365760"/>
        </p:xfrm>
        <a:graphic>
          <a:graphicData uri="http://schemas.openxmlformats.org/drawingml/2006/table">
            <a:tbl>
              <a:tblPr/>
              <a:tblGrid>
                <a:gridCol w="212344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b="0" dirty="0">
                          <a:effectLst/>
                          <a:latin typeface="+mn-lt"/>
                        </a:rPr>
                        <a:t>b)  827 + 414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548861" y="1973410"/>
            <a:ext cx="3071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Här får du minnessiffra både när du adderar entalen och tiotalen.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2478857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 </a:t>
            </a:r>
            <a:r>
              <a:rPr lang="sv-SE" sz="2400" dirty="0">
                <a:latin typeface="Bradley Hand" pitchFamily="2" charset="77"/>
              </a:rPr>
              <a:t>4 8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72504" y="2841076"/>
            <a:ext cx="87722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F5AFC862-B269-E448-9643-E1D2F924AF35}"/>
              </a:ext>
            </a:extLst>
          </p:cNvPr>
          <p:cNvGrpSpPr/>
          <p:nvPr/>
        </p:nvGrpSpPr>
        <p:grpSpPr>
          <a:xfrm>
            <a:off x="3063356" y="1904838"/>
            <a:ext cx="461157" cy="1305759"/>
            <a:chOff x="3061496" y="1877502"/>
            <a:chExt cx="461157" cy="1305759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D801350-FDD7-774D-A870-69CCCB2C9EFF}"/>
                </a:ext>
              </a:extLst>
            </p:cNvPr>
            <p:cNvSpPr/>
            <p:nvPr/>
          </p:nvSpPr>
          <p:spPr>
            <a:xfrm>
              <a:off x="3254724" y="272159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4614" y="2133449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61496" y="1877502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2D4A7417-793C-1C42-90D4-16088F2467F0}"/>
              </a:ext>
            </a:extLst>
          </p:cNvPr>
          <p:cNvSpPr/>
          <p:nvPr/>
        </p:nvSpPr>
        <p:spPr>
          <a:xfrm>
            <a:off x="2750275" y="275305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936775" y="203763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3DE1512-1C43-3B45-8B92-A99C2507B1C4}"/>
              </a:ext>
            </a:extLst>
          </p:cNvPr>
          <p:cNvSpPr/>
          <p:nvPr/>
        </p:nvSpPr>
        <p:spPr>
          <a:xfrm>
            <a:off x="2772504" y="4753659"/>
            <a:ext cx="95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8 2 7</a:t>
            </a:r>
            <a:endParaRPr lang="sv-SE" sz="24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5B59627-A87D-7546-B763-8342064E0D9A}"/>
              </a:ext>
            </a:extLst>
          </p:cNvPr>
          <p:cNvSpPr/>
          <p:nvPr/>
        </p:nvSpPr>
        <p:spPr>
          <a:xfrm>
            <a:off x="5628131" y="4702492"/>
            <a:ext cx="30714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Här får du 12 hundratal. Eftersom du inte har någon tusentalssiffra att sätta minnessiffran över så sätter du den bredvid hundratalssiffran.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8271ABC-6995-A245-A446-8B77AE545EFD}"/>
              </a:ext>
            </a:extLst>
          </p:cNvPr>
          <p:cNvSpPr/>
          <p:nvPr/>
        </p:nvSpPr>
        <p:spPr>
          <a:xfrm>
            <a:off x="2561125" y="5017257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4 1 4</a:t>
            </a: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AD285827-D68C-BF46-9390-39D76D80B295}"/>
              </a:ext>
            </a:extLst>
          </p:cNvPr>
          <p:cNvCxnSpPr>
            <a:cxnSpLocks/>
          </p:cNvCxnSpPr>
          <p:nvPr/>
        </p:nvCxnSpPr>
        <p:spPr>
          <a:xfrm>
            <a:off x="2641935" y="5406275"/>
            <a:ext cx="9220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 9">
            <a:extLst>
              <a:ext uri="{FF2B5EF4-FFF2-40B4-BE49-F238E27FC236}">
                <a16:creationId xmlns:a16="http://schemas.microsoft.com/office/drawing/2014/main" id="{064C2FBE-D166-2945-9393-1595B67F8BB9}"/>
              </a:ext>
            </a:extLst>
          </p:cNvPr>
          <p:cNvGrpSpPr/>
          <p:nvPr/>
        </p:nvGrpSpPr>
        <p:grpSpPr>
          <a:xfrm>
            <a:off x="3063249" y="4589443"/>
            <a:ext cx="491584" cy="1230107"/>
            <a:chOff x="3072411" y="4582671"/>
            <a:chExt cx="491584" cy="1230107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5BD37D9-9F00-4749-9994-4D74D70CBA65}"/>
                </a:ext>
              </a:extLst>
            </p:cNvPr>
            <p:cNvSpPr/>
            <p:nvPr/>
          </p:nvSpPr>
          <p:spPr>
            <a:xfrm>
              <a:off x="3296066" y="5351113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  <p:cxnSp>
          <p:nvCxnSpPr>
            <p:cNvPr id="38" name="Rak 37">
              <a:extLst>
                <a:ext uri="{FF2B5EF4-FFF2-40B4-BE49-F238E27FC236}">
                  <a16:creationId xmlns:a16="http://schemas.microsoft.com/office/drawing/2014/main" id="{967C64FA-E6C0-1546-BED1-0F06F2E19522}"/>
                </a:ext>
              </a:extLst>
            </p:cNvPr>
            <p:cNvCxnSpPr>
              <a:cxnSpLocks/>
            </p:cNvCxnSpPr>
            <p:nvPr/>
          </p:nvCxnSpPr>
          <p:spPr>
            <a:xfrm>
              <a:off x="3139185" y="4851417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0D3E1FE9-4ADE-1B44-929D-7CB41D1D5CEA}"/>
                </a:ext>
              </a:extLst>
            </p:cNvPr>
            <p:cNvSpPr/>
            <p:nvPr/>
          </p:nvSpPr>
          <p:spPr>
            <a:xfrm>
              <a:off x="3072411" y="4582671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653C0082-65D6-0B41-9725-AF448CFA3C64}"/>
              </a:ext>
            </a:extLst>
          </p:cNvPr>
          <p:cNvSpPr/>
          <p:nvPr/>
        </p:nvSpPr>
        <p:spPr>
          <a:xfrm>
            <a:off x="3012833" y="5357886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936775" y="4753658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AA01B98-883B-6E40-97D4-DB62A5107FB2}"/>
              </a:ext>
            </a:extLst>
          </p:cNvPr>
          <p:cNvSpPr/>
          <p:nvPr/>
        </p:nvSpPr>
        <p:spPr>
          <a:xfrm>
            <a:off x="2760668" y="2248025"/>
            <a:ext cx="84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2 1 1</a:t>
            </a:r>
            <a:endParaRPr lang="sv-SE" sz="2400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221E851B-9D29-234C-9209-3FFEF5876CC8}"/>
              </a:ext>
            </a:extLst>
          </p:cNvPr>
          <p:cNvGrpSpPr/>
          <p:nvPr/>
        </p:nvGrpSpPr>
        <p:grpSpPr>
          <a:xfrm>
            <a:off x="2772504" y="1902466"/>
            <a:ext cx="487935" cy="1304568"/>
            <a:chOff x="2770644" y="1875130"/>
            <a:chExt cx="487935" cy="1304568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F0EF544A-D4E4-C64E-BD39-A2362D5859F6}"/>
                </a:ext>
              </a:extLst>
            </p:cNvPr>
            <p:cNvSpPr/>
            <p:nvPr/>
          </p:nvSpPr>
          <p:spPr>
            <a:xfrm>
              <a:off x="2990650" y="2718033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B33F98B2-55DC-FB4C-90E1-DBDB666E0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35989" y="2133449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7902684E-22D9-5C4A-9162-444CCF9EAF2C}"/>
                </a:ext>
              </a:extLst>
            </p:cNvPr>
            <p:cNvSpPr/>
            <p:nvPr/>
          </p:nvSpPr>
          <p:spPr>
            <a:xfrm>
              <a:off x="2770644" y="1875130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96FB317E-1DB8-D64A-918C-71B68277293B}"/>
              </a:ext>
            </a:extLst>
          </p:cNvPr>
          <p:cNvGrpSpPr/>
          <p:nvPr/>
        </p:nvGrpSpPr>
        <p:grpSpPr>
          <a:xfrm>
            <a:off x="2601918" y="5357885"/>
            <a:ext cx="469259" cy="462607"/>
            <a:chOff x="2601918" y="5357885"/>
            <a:chExt cx="469259" cy="462607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0461FBB2-FEB9-2347-AFD8-4A2BA9B714D7}"/>
                </a:ext>
              </a:extLst>
            </p:cNvPr>
            <p:cNvSpPr/>
            <p:nvPr/>
          </p:nvSpPr>
          <p:spPr>
            <a:xfrm>
              <a:off x="2803248" y="5358827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F4ECA93E-A07C-2243-B2C8-04C9FE630077}"/>
                </a:ext>
              </a:extLst>
            </p:cNvPr>
            <p:cNvSpPr/>
            <p:nvPr/>
          </p:nvSpPr>
          <p:spPr>
            <a:xfrm>
              <a:off x="2601918" y="535788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4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 animBg="1"/>
      <p:bldP spid="16" grpId="0"/>
      <p:bldP spid="25" grpId="0"/>
      <p:bldP spid="27" grpId="0"/>
      <p:bldP spid="31" grpId="0"/>
      <p:bldP spid="34" grpId="0" animBg="1"/>
      <p:bldP spid="35" grpId="0"/>
      <p:bldP spid="40" grpId="0"/>
      <p:bldP spid="4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271634" y="25523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13012"/>
              </p:ext>
            </p:extLst>
          </p:nvPr>
        </p:nvGraphicFramePr>
        <p:xfrm>
          <a:off x="903920" y="1405338"/>
          <a:ext cx="4838473" cy="365760"/>
        </p:xfrm>
        <a:graphic>
          <a:graphicData uri="http://schemas.openxmlformats.org/drawingml/2006/table">
            <a:tbl>
              <a:tblPr/>
              <a:tblGrid>
                <a:gridCol w="4838473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2400" b="0" dirty="0">
                          <a:effectLst/>
                          <a:latin typeface="+mn-lt"/>
                        </a:rPr>
                        <a:t>Laget som vann hade 35 poäng mer.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09523"/>
              </p:ext>
            </p:extLst>
          </p:nvPr>
        </p:nvGraphicFramePr>
        <p:xfrm>
          <a:off x="2006515" y="4784161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81746"/>
              </p:ext>
            </p:extLst>
          </p:nvPr>
        </p:nvGraphicFramePr>
        <p:xfrm>
          <a:off x="3028526" y="4784161"/>
          <a:ext cx="4268667" cy="36576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Matchen slutade 112 – 77.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0D40919B-7F42-0F44-8B01-6E01DEEC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68085"/>
              </p:ext>
            </p:extLst>
          </p:nvPr>
        </p:nvGraphicFramePr>
        <p:xfrm>
          <a:off x="903919" y="1886819"/>
          <a:ext cx="4838473" cy="365760"/>
        </p:xfrm>
        <a:graphic>
          <a:graphicData uri="http://schemas.openxmlformats.org/drawingml/2006/table">
            <a:tbl>
              <a:tblPr/>
              <a:tblGrid>
                <a:gridCol w="4838473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2400" b="0" dirty="0">
                          <a:effectLst/>
                          <a:latin typeface="+mn-lt"/>
                        </a:rPr>
                        <a:t>Hur slutade matchen?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pSp>
        <p:nvGrpSpPr>
          <p:cNvPr id="10" name="Grupp 9">
            <a:extLst>
              <a:ext uri="{FF2B5EF4-FFF2-40B4-BE49-F238E27FC236}">
                <a16:creationId xmlns:a16="http://schemas.microsoft.com/office/drawing/2014/main" id="{7DA76ABE-D042-A040-80BF-5FCEE80B24B6}"/>
              </a:ext>
            </a:extLst>
          </p:cNvPr>
          <p:cNvGrpSpPr/>
          <p:nvPr/>
        </p:nvGrpSpPr>
        <p:grpSpPr>
          <a:xfrm>
            <a:off x="828233" y="843082"/>
            <a:ext cx="8258576" cy="1582499"/>
            <a:chOff x="1382998" y="826240"/>
            <a:chExt cx="7620403" cy="158249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19EC4D3-AD21-034B-8E9F-39FF34618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79"/>
            <a:stretch/>
          </p:blipFill>
          <p:spPr>
            <a:xfrm>
              <a:off x="7447006" y="1155175"/>
              <a:ext cx="1556395" cy="1253564"/>
            </a:xfrm>
            <a:prstGeom prst="ellipse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1382998" y="826240"/>
              <a:ext cx="66141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I en basketmatch hade det lag som förlorade 77 poäng.  </a:t>
              </a:r>
            </a:p>
          </p:txBody>
        </p: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E2FF4F96-A287-5C4B-A2A4-7D44101FEFC2}"/>
              </a:ext>
            </a:extLst>
          </p:cNvPr>
          <p:cNvSpPr/>
          <p:nvPr/>
        </p:nvSpPr>
        <p:spPr>
          <a:xfrm>
            <a:off x="5257263" y="2718111"/>
            <a:ext cx="84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7 7</a:t>
            </a:r>
            <a:endParaRPr lang="sv-SE" sz="24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0D3277-2FC9-EC4C-A214-0E9D6C15FF66}"/>
              </a:ext>
            </a:extLst>
          </p:cNvPr>
          <p:cNvSpPr/>
          <p:nvPr/>
        </p:nvSpPr>
        <p:spPr>
          <a:xfrm>
            <a:off x="4970765" y="300483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 3 5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B9E04F87-EF03-6F41-96A1-35080A37900E}"/>
              </a:ext>
            </a:extLst>
          </p:cNvPr>
          <p:cNvCxnSpPr>
            <a:cxnSpLocks/>
          </p:cNvCxnSpPr>
          <p:nvPr/>
        </p:nvCxnSpPr>
        <p:spPr>
          <a:xfrm>
            <a:off x="5075526" y="3375981"/>
            <a:ext cx="7246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upp 3">
            <a:extLst>
              <a:ext uri="{FF2B5EF4-FFF2-40B4-BE49-F238E27FC236}">
                <a16:creationId xmlns:a16="http://schemas.microsoft.com/office/drawing/2014/main" id="{F2B71FC5-6B18-DD49-86CB-DDE36884403B}"/>
              </a:ext>
            </a:extLst>
          </p:cNvPr>
          <p:cNvGrpSpPr/>
          <p:nvPr/>
        </p:nvGrpSpPr>
        <p:grpSpPr>
          <a:xfrm>
            <a:off x="5028894" y="3284348"/>
            <a:ext cx="496298" cy="468868"/>
            <a:chOff x="5028894" y="3284348"/>
            <a:chExt cx="496298" cy="468868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BE0795B9-B77B-F743-9A79-0E8ADEA3FB90}"/>
                </a:ext>
              </a:extLst>
            </p:cNvPr>
            <p:cNvSpPr/>
            <p:nvPr/>
          </p:nvSpPr>
          <p:spPr>
            <a:xfrm>
              <a:off x="5257263" y="3284348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5F0BD1-B7D6-A044-BDEF-399CE2C99AF8}"/>
                </a:ext>
              </a:extLst>
            </p:cNvPr>
            <p:cNvSpPr/>
            <p:nvPr/>
          </p:nvSpPr>
          <p:spPr>
            <a:xfrm>
              <a:off x="5028894" y="3291551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</p:grpSp>
      <p:graphicFrame>
        <p:nvGraphicFramePr>
          <p:cNvPr id="27" name="Tabell 26">
            <a:extLst>
              <a:ext uri="{FF2B5EF4-FFF2-40B4-BE49-F238E27FC236}">
                <a16:creationId xmlns:a16="http://schemas.microsoft.com/office/drawing/2014/main" id="{2CD6599D-6B84-6641-BC19-3BC5E678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18673"/>
              </p:ext>
            </p:extLst>
          </p:nvPr>
        </p:nvGraphicFramePr>
        <p:xfrm>
          <a:off x="1876935" y="2976494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77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+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 35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6F154E23-6522-B447-8CEE-CCC5E8033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80263"/>
              </p:ext>
            </p:extLst>
          </p:nvPr>
        </p:nvGraphicFramePr>
        <p:xfrm>
          <a:off x="3264880" y="2971801"/>
          <a:ext cx="762707" cy="365760"/>
        </p:xfrm>
        <a:graphic>
          <a:graphicData uri="http://schemas.openxmlformats.org/drawingml/2006/table">
            <a:tbl>
              <a:tblPr/>
              <a:tblGrid>
                <a:gridCol w="76270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112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7" name="Grupp 6">
            <a:extLst>
              <a:ext uri="{FF2B5EF4-FFF2-40B4-BE49-F238E27FC236}">
                <a16:creationId xmlns:a16="http://schemas.microsoft.com/office/drawing/2014/main" id="{367A12CD-B8A9-2C45-8C93-8016B7B337AD}"/>
              </a:ext>
            </a:extLst>
          </p:cNvPr>
          <p:cNvGrpSpPr/>
          <p:nvPr/>
        </p:nvGrpSpPr>
        <p:grpSpPr>
          <a:xfrm>
            <a:off x="5313017" y="2534908"/>
            <a:ext cx="458274" cy="1211105"/>
            <a:chOff x="5313017" y="2538254"/>
            <a:chExt cx="458274" cy="1211105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09F88EF-D87B-1546-9139-83B281A5E04B}"/>
                </a:ext>
              </a:extLst>
            </p:cNvPr>
            <p:cNvSpPr/>
            <p:nvPr/>
          </p:nvSpPr>
          <p:spPr>
            <a:xfrm>
              <a:off x="5503362" y="3287694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83E75F7C-51F1-DE40-B2A4-AFFBBEDF2D20}"/>
                </a:ext>
              </a:extLst>
            </p:cNvPr>
            <p:cNvCxnSpPr>
              <a:cxnSpLocks/>
            </p:cNvCxnSpPr>
            <p:nvPr/>
          </p:nvCxnSpPr>
          <p:spPr>
            <a:xfrm>
              <a:off x="5384040" y="2806994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5BCF4AB3-678B-AA43-A15B-6DED494B8598}"/>
                </a:ext>
              </a:extLst>
            </p:cNvPr>
            <p:cNvSpPr/>
            <p:nvPr/>
          </p:nvSpPr>
          <p:spPr>
            <a:xfrm>
              <a:off x="5313017" y="2538254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538537" y="38416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/>
        </p:nvGraphicFramePr>
        <p:xfrm>
          <a:off x="1768049" y="1089828"/>
          <a:ext cx="5827205" cy="274320"/>
        </p:xfrm>
        <a:graphic>
          <a:graphicData uri="http://schemas.openxmlformats.org/drawingml/2006/table">
            <a:tbl>
              <a:tblPr/>
              <a:tblGrid>
                <a:gridCol w="582720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12257"/>
              </p:ext>
            </p:extLst>
          </p:nvPr>
        </p:nvGraphicFramePr>
        <p:xfrm>
          <a:off x="2011529" y="4853453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42810"/>
              </p:ext>
            </p:extLst>
          </p:nvPr>
        </p:nvGraphicFramePr>
        <p:xfrm>
          <a:off x="2986172" y="4868872"/>
          <a:ext cx="4268667" cy="36576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Elin får betala 394 kr.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0D40919B-7F42-0F44-8B01-6E01DEEC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98381"/>
              </p:ext>
            </p:extLst>
          </p:nvPr>
        </p:nvGraphicFramePr>
        <p:xfrm>
          <a:off x="778934" y="1514011"/>
          <a:ext cx="4464585" cy="36576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2400" b="0" dirty="0">
                          <a:effectLst/>
                          <a:latin typeface="+mn-lt"/>
                        </a:rPr>
                        <a:t>Hur mycket får hon betala?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E2FF4F96-A287-5C4B-A2A4-7D44101FEFC2}"/>
              </a:ext>
            </a:extLst>
          </p:cNvPr>
          <p:cNvSpPr/>
          <p:nvPr/>
        </p:nvSpPr>
        <p:spPr>
          <a:xfrm>
            <a:off x="5233610" y="2831841"/>
            <a:ext cx="1044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3 4 9</a:t>
            </a:r>
            <a:endParaRPr lang="sv-SE" sz="24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0D3277-2FC9-EC4C-A214-0E9D6C15FF66}"/>
              </a:ext>
            </a:extLst>
          </p:cNvPr>
          <p:cNvSpPr/>
          <p:nvPr/>
        </p:nvSpPr>
        <p:spPr>
          <a:xfrm>
            <a:off x="5118212" y="3131791"/>
            <a:ext cx="1146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/>
              <a:t>  </a:t>
            </a:r>
            <a:r>
              <a:rPr lang="sv-SE" sz="2400" dirty="0">
                <a:latin typeface="Bradley Hand" pitchFamily="2" charset="77"/>
              </a:rPr>
              <a:t> 4 5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B9E04F87-EF03-6F41-96A1-35080A37900E}"/>
              </a:ext>
            </a:extLst>
          </p:cNvPr>
          <p:cNvCxnSpPr>
            <a:cxnSpLocks/>
          </p:cNvCxnSpPr>
          <p:nvPr/>
        </p:nvCxnSpPr>
        <p:spPr>
          <a:xfrm>
            <a:off x="5236014" y="3534203"/>
            <a:ext cx="7548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795B9-B77B-F743-9A79-0E8ADEA3FB90}"/>
              </a:ext>
            </a:extLst>
          </p:cNvPr>
          <p:cNvSpPr/>
          <p:nvPr/>
        </p:nvSpPr>
        <p:spPr>
          <a:xfrm>
            <a:off x="5473860" y="3469548"/>
            <a:ext cx="3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55F0BD1-B7D6-A044-BDEF-399CE2C99AF8}"/>
              </a:ext>
            </a:extLst>
          </p:cNvPr>
          <p:cNvSpPr/>
          <p:nvPr/>
        </p:nvSpPr>
        <p:spPr>
          <a:xfrm>
            <a:off x="5233610" y="3455137"/>
            <a:ext cx="3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graphicFrame>
        <p:nvGraphicFramePr>
          <p:cNvPr id="27" name="Tabell 26">
            <a:extLst>
              <a:ext uri="{FF2B5EF4-FFF2-40B4-BE49-F238E27FC236}">
                <a16:creationId xmlns:a16="http://schemas.microsoft.com/office/drawing/2014/main" id="{2CD6599D-6B84-6641-BC19-3BC5E678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31341"/>
              </p:ext>
            </p:extLst>
          </p:nvPr>
        </p:nvGraphicFramePr>
        <p:xfrm>
          <a:off x="1768049" y="2976206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349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+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 45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6F154E23-6522-B447-8CEE-CCC5E8033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20014"/>
              </p:ext>
            </p:extLst>
          </p:nvPr>
        </p:nvGraphicFramePr>
        <p:xfrm>
          <a:off x="3291787" y="2976206"/>
          <a:ext cx="762707" cy="365760"/>
        </p:xfrm>
        <a:graphic>
          <a:graphicData uri="http://schemas.openxmlformats.org/drawingml/2006/table">
            <a:tbl>
              <a:tblPr/>
              <a:tblGrid>
                <a:gridCol w="76270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394 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7" name="Grupp 6">
            <a:extLst>
              <a:ext uri="{FF2B5EF4-FFF2-40B4-BE49-F238E27FC236}">
                <a16:creationId xmlns:a16="http://schemas.microsoft.com/office/drawing/2014/main" id="{B99F3987-AED3-4E4C-9253-F4498122500F}"/>
              </a:ext>
            </a:extLst>
          </p:cNvPr>
          <p:cNvGrpSpPr/>
          <p:nvPr/>
        </p:nvGrpSpPr>
        <p:grpSpPr>
          <a:xfrm>
            <a:off x="778934" y="956770"/>
            <a:ext cx="8011683" cy="1581819"/>
            <a:chOff x="2505173" y="956770"/>
            <a:chExt cx="6230877" cy="1581819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2505173" y="956770"/>
              <a:ext cx="58104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Elin köper en tröja för 349 kr och ett nagellack för 45 kr.  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D8C5D9B7-9128-A441-92D9-A73F18144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59291" y="1989128"/>
              <a:ext cx="461665" cy="461665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5636B1F-A768-0E45-9444-E8C8FC4DA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Brush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15107" r="8350"/>
            <a:stretch/>
          </p:blipFill>
          <p:spPr>
            <a:xfrm>
              <a:off x="7832726" y="1358450"/>
              <a:ext cx="903324" cy="1180139"/>
            </a:xfrm>
            <a:prstGeom prst="ellipse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7E433A6B-98D1-5F4A-8495-BD94D76D105A}"/>
              </a:ext>
            </a:extLst>
          </p:cNvPr>
          <p:cNvGrpSpPr/>
          <p:nvPr/>
        </p:nvGrpSpPr>
        <p:grpSpPr>
          <a:xfrm>
            <a:off x="5576075" y="2647175"/>
            <a:ext cx="446177" cy="1284038"/>
            <a:chOff x="5576075" y="2647175"/>
            <a:chExt cx="446177" cy="1284038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09F88EF-D87B-1546-9139-83B281A5E04B}"/>
                </a:ext>
              </a:extLst>
            </p:cNvPr>
            <p:cNvSpPr/>
            <p:nvPr/>
          </p:nvSpPr>
          <p:spPr>
            <a:xfrm>
              <a:off x="5692843" y="3469548"/>
              <a:ext cx="3294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6692035E-DFB8-1C41-8367-202CF9DC00A1}"/>
                </a:ext>
              </a:extLst>
            </p:cNvPr>
            <p:cNvCxnSpPr>
              <a:cxnSpLocks/>
            </p:cNvCxnSpPr>
            <p:nvPr/>
          </p:nvCxnSpPr>
          <p:spPr>
            <a:xfrm>
              <a:off x="5638393" y="2926367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5C84ECF8-46DD-3E45-89D6-81773DB2718C}"/>
                </a:ext>
              </a:extLst>
            </p:cNvPr>
            <p:cNvSpPr/>
            <p:nvPr/>
          </p:nvSpPr>
          <p:spPr>
            <a:xfrm>
              <a:off x="5576075" y="2647175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5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29684</TotalTime>
  <Words>453</Words>
  <Application>Microsoft Macintosh PowerPoint</Application>
  <PresentationFormat>Bildspel på skärmen (4:3)</PresentationFormat>
  <Paragraphs>100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239</cp:revision>
  <dcterms:created xsi:type="dcterms:W3CDTF">2017-04-10T07:17:33Z</dcterms:created>
  <dcterms:modified xsi:type="dcterms:W3CDTF">2022-10-05T07:21:00Z</dcterms:modified>
</cp:coreProperties>
</file>