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52" r:id="rId2"/>
    <p:sldId id="349" r:id="rId3"/>
    <p:sldId id="353" r:id="rId4"/>
    <p:sldId id="354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9052" autoAdjust="0"/>
  </p:normalViewPr>
  <p:slideViewPr>
    <p:cSldViewPr snapToGrid="0" snapToObjects="1">
      <p:cViewPr>
        <p:scale>
          <a:sx n="79" d="100"/>
          <a:sy n="79" d="100"/>
        </p:scale>
        <p:origin x="1456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008586F-9FEE-7442-9710-BF7A8915D9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C3DB7-EF70-6740-90DE-C49F67C2F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A172-4D8D-3743-B9C1-A1730179C62D}" type="datetimeFigureOut">
              <a:rPr lang="sv-SE" smtClean="0"/>
              <a:t>2019-11-23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24B90B-7E5F-D84D-A071-171ECFE61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CEF024-4015-C74B-8320-DB2FABC5F0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D11F-B4FE-7244-B826-BBD4011C93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5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7904A658-879C-BB48-83E5-CABEC6CD92EB}"/>
              </a:ext>
            </a:extLst>
          </p:cNvPr>
          <p:cNvGrpSpPr/>
          <p:nvPr/>
        </p:nvGrpSpPr>
        <p:grpSpPr>
          <a:xfrm>
            <a:off x="243418" y="221430"/>
            <a:ext cx="8900582" cy="461665"/>
            <a:chOff x="243418" y="55175"/>
            <a:chExt cx="8900582" cy="461665"/>
          </a:xfrm>
        </p:grpSpPr>
        <p:sp>
          <p:nvSpPr>
            <p:cNvPr id="4" name="Rektangel 1">
              <a:extLst>
                <a:ext uri="{FF2B5EF4-FFF2-40B4-BE49-F238E27FC236}">
                  <a16:creationId xmlns:a16="http://schemas.microsoft.com/office/drawing/2014/main" id="{BEEFDFDB-36A9-2540-ADD8-E776DD48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55175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3.5 		                      	        Diagram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245228F-4C2C-1146-B790-984CCC0C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90875"/>
              <a:ext cx="1161498" cy="384895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64809CB7-929E-9041-AD69-32B2EA69C8DA}"/>
              </a:ext>
            </a:extLst>
          </p:cNvPr>
          <p:cNvSpPr/>
          <p:nvPr/>
        </p:nvSpPr>
        <p:spPr>
          <a:xfrm>
            <a:off x="3401591" y="852063"/>
            <a:ext cx="252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Olika sorters diagram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CFDDEA-D0A4-7741-BE6B-1842910536E3}"/>
              </a:ext>
            </a:extLst>
          </p:cNvPr>
          <p:cNvSpPr/>
          <p:nvPr/>
        </p:nvSpPr>
        <p:spPr>
          <a:xfrm>
            <a:off x="2242148" y="1432874"/>
            <a:ext cx="5241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   Det finns många olika sorters </a:t>
            </a:r>
            <a:r>
              <a:rPr lang="sv-SE" sz="2000" i="1" dirty="0">
                <a:solidFill>
                  <a:srgbClr val="C00000"/>
                </a:solidFill>
              </a:rPr>
              <a:t>diagram</a:t>
            </a:r>
            <a:r>
              <a:rPr lang="sv-SE" sz="2000" dirty="0"/>
              <a:t>. </a:t>
            </a:r>
          </a:p>
          <a:p>
            <a:endParaRPr lang="sv-SE" sz="2000" dirty="0"/>
          </a:p>
          <a:p>
            <a:r>
              <a:rPr lang="sv-SE" sz="2000" dirty="0"/>
              <a:t>          I det här avsnittet arbetar vi med </a:t>
            </a:r>
          </a:p>
          <a:p>
            <a:r>
              <a:rPr lang="sv-SE" sz="2000" i="1" dirty="0">
                <a:solidFill>
                  <a:srgbClr val="C00000"/>
                </a:solidFill>
              </a:rPr>
              <a:t>stapeldiagram</a:t>
            </a:r>
            <a:r>
              <a:rPr lang="sv-SE" sz="2000" dirty="0">
                <a:solidFill>
                  <a:srgbClr val="C00000"/>
                </a:solidFill>
              </a:rPr>
              <a:t>, </a:t>
            </a:r>
            <a:r>
              <a:rPr lang="sv-SE" sz="2000" i="1" dirty="0">
                <a:solidFill>
                  <a:srgbClr val="C00000"/>
                </a:solidFill>
              </a:rPr>
              <a:t>linjediagram </a:t>
            </a:r>
            <a:r>
              <a:rPr lang="sv-SE" sz="2000" dirty="0">
                <a:solidFill>
                  <a:srgbClr val="C00000"/>
                </a:solidFill>
              </a:rPr>
              <a:t>och </a:t>
            </a:r>
            <a:r>
              <a:rPr lang="sv-SE" sz="2000" i="1" dirty="0">
                <a:solidFill>
                  <a:srgbClr val="C00000"/>
                </a:solidFill>
              </a:rPr>
              <a:t>cirkeldiagram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40CCF3-2C58-0A42-B555-35611519CA2A}"/>
              </a:ext>
            </a:extLst>
          </p:cNvPr>
          <p:cNvSpPr/>
          <p:nvPr/>
        </p:nvSpPr>
        <p:spPr>
          <a:xfrm>
            <a:off x="902068" y="4465572"/>
            <a:ext cx="187882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  Stapeldiagram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9833A6C-96E0-7541-9CB8-B1185F930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5" y="2974380"/>
            <a:ext cx="2536656" cy="14748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87537AF-12AF-2844-AF7C-0F15CE8FC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642" y="2974380"/>
            <a:ext cx="2766881" cy="1474800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3FC33BAA-30A2-8041-8A20-45664389B7AC}"/>
              </a:ext>
            </a:extLst>
          </p:cNvPr>
          <p:cNvSpPr/>
          <p:nvPr/>
        </p:nvSpPr>
        <p:spPr>
          <a:xfrm>
            <a:off x="4236533" y="4465572"/>
            <a:ext cx="168538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 Linjediagram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70C4ED-698E-1149-B403-18EA75974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962" y="2962894"/>
            <a:ext cx="1577693" cy="1474800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89E7D81-A5A6-CE46-8F3D-DE2D49315AB7}"/>
              </a:ext>
            </a:extLst>
          </p:cNvPr>
          <p:cNvSpPr/>
          <p:nvPr/>
        </p:nvSpPr>
        <p:spPr>
          <a:xfrm>
            <a:off x="6897962" y="4456697"/>
            <a:ext cx="168538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 Cirkeldiagram</a:t>
            </a:r>
          </a:p>
        </p:txBody>
      </p:sp>
    </p:spTree>
    <p:extLst>
      <p:ext uri="{BB962C8B-B14F-4D97-AF65-F5344CB8AC3E}">
        <p14:creationId xmlns:p14="http://schemas.microsoft.com/office/powerpoint/2010/main" val="3727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549207" y="692372"/>
            <a:ext cx="4803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En höstvecka i skolan mätte eleverna hur många millimeter (mm) det regnade varje skoldag. </a:t>
            </a:r>
          </a:p>
          <a:p>
            <a:r>
              <a:rPr lang="sv-SE" sz="2400" dirty="0">
                <a:latin typeface="+mn-lt"/>
              </a:rPr>
              <a:t>Diagrammet visar resultatet.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799052" y="4253222"/>
            <a:ext cx="203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13 </a:t>
            </a:r>
            <a:r>
              <a:rPr lang="sv-SE" sz="2400" dirty="0">
                <a:latin typeface="+mn-lt"/>
              </a:rPr>
              <a:t>– </a:t>
            </a:r>
            <a:r>
              <a:rPr lang="sv-SE" sz="2400" dirty="0">
                <a:latin typeface="Bradley Hand" pitchFamily="2" charset="77"/>
              </a:rPr>
              <a:t>6 </a:t>
            </a:r>
            <a:r>
              <a:rPr lang="sv-SE" sz="2400" dirty="0"/>
              <a:t>= 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3354224" y="4264305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799052" y="5019828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064512" y="5652397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871364" y="5677013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Det regnade 7 mm mer på måndagen.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812078" y="3101506"/>
            <a:ext cx="774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mycket mer regnade det på måndagen än fredagen?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793015" y="3536400"/>
            <a:ext cx="82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Hur mycket regnade det sammanlagt under veckan? 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2095243" y="5011282"/>
            <a:ext cx="238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13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8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9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 6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4318887" y="5019828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36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864502" y="6096564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Det regnade 36 mm totalt.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BBD238-E860-7B41-8DAD-52DF15F2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69" y="84372"/>
            <a:ext cx="3477458" cy="26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  <p:bldP spid="36" grpId="0"/>
      <p:bldP spid="37" grpId="0"/>
      <p:bldP spid="25" grpId="0"/>
      <p:bldP spid="29" grpId="0"/>
      <p:bldP spid="38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1190594" y="719322"/>
            <a:ext cx="3915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Lovisa och Ludvig har gjort en fruktsallad som de ska bjuda sina klasskamrater på. </a:t>
            </a:r>
          </a:p>
          <a:p>
            <a:r>
              <a:rPr lang="sv-SE" sz="2400" dirty="0">
                <a:latin typeface="+mn-lt"/>
              </a:rPr>
              <a:t>Diagrammet visar vilka frukter som finns i fruktsalladen.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190594" y="4903412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997446" y="4928028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Hälften av fruktsalladen är apelsiner.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893130" y="3560910"/>
            <a:ext cx="774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stor andel av fruktsalladen är apelsiner? 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874067" y="3995804"/>
            <a:ext cx="82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Vilken frukt är det minst av?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990584" y="5347579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Det är minst av päron.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0D2538-8D86-A745-B7B4-ED92AE4E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26" y="220520"/>
            <a:ext cx="2748310" cy="29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/>
      <p:bldP spid="37" grpId="0"/>
      <p:bldP spid="25" grpId="0"/>
      <p:bldP spid="2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752217" y="1295471"/>
            <a:ext cx="3529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Diagrammet visar hur temperaturen ändrades under en dag i maj.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864503" y="4626856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2316136" y="4602240"/>
            <a:ext cx="115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864502" y="5205043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996793" y="5968615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803645" y="5993231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Temperaturen var 10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412140" y="3445912"/>
            <a:ext cx="8144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Vilken var temperaturen klockan 09.00?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356261" y="3880806"/>
            <a:ext cx="8894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Med hur många grader sjönk temperaturen från 12.00 till 18.00?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2160693" y="5196497"/>
            <a:ext cx="157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15 </a:t>
            </a:r>
            <a:r>
              <a:rPr lang="sv-SE" sz="2400" dirty="0"/>
              <a:t>– </a:t>
            </a:r>
            <a:r>
              <a:rPr lang="sv-SE" sz="2400" dirty="0">
                <a:latin typeface="Bradley Hand" pitchFamily="2" charset="77"/>
              </a:rPr>
              <a:t>11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3527908" y="5196496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803645" y="6389784"/>
            <a:ext cx="5977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Temperaturen sjönk med 4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3F49596-3312-0A42-9B2D-631F4EE6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87" y="445218"/>
            <a:ext cx="4690753" cy="27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  <p:bldP spid="36" grpId="0"/>
      <p:bldP spid="37" grpId="0"/>
      <p:bldP spid="25" grpId="0"/>
      <p:bldP spid="29" grpId="0"/>
      <p:bldP spid="38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36957</TotalTime>
  <Words>242</Words>
  <Application>Microsoft Macintosh PowerPoint</Application>
  <PresentationFormat>Bildspel på skärmen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298</cp:revision>
  <dcterms:created xsi:type="dcterms:W3CDTF">2017-04-10T07:17:33Z</dcterms:created>
  <dcterms:modified xsi:type="dcterms:W3CDTF">2019-11-23T16:37:29Z</dcterms:modified>
</cp:coreProperties>
</file>