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2019-08-01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LÄNGD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BREDD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STRÄCKA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REKTANGEL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SPETSIG VINKEL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KVADRAT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METER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RÄT VINKEL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OMKRETS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KVADRAT-DECIMETER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KILOMETER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AREA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TRIANGEL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38656140-41E2-4EDE-84B5-C1EF797044DF}"/>
              </a:ext>
            </a:extLst>
          </p:cNvPr>
          <p:cNvSpPr/>
          <p:nvPr/>
        </p:nvSpPr>
        <p:spPr>
          <a:xfrm>
            <a:off x="401275" y="196441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401275" y="275158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MILLIMETER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KVADRAT-CENTIMETER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VINKEL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CENTIMETER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785899" y="623174"/>
            <a:ext cx="262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GEOMETRI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1177D445-E553-4EBF-8DF2-17CAA15A68DB}"/>
              </a:ext>
            </a:extLst>
          </p:cNvPr>
          <p:cNvSpPr/>
          <p:nvPr/>
        </p:nvSpPr>
        <p:spPr>
          <a:xfrm>
            <a:off x="1075740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DECIMETER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61812F75-8A8B-4BD3-BD03-614729FF9A12}"/>
              </a:ext>
            </a:extLst>
          </p:cNvPr>
          <p:cNvSpPr/>
          <p:nvPr/>
        </p:nvSpPr>
        <p:spPr>
          <a:xfrm>
            <a:off x="1075740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TRUBBIG VINKEL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</cp:revision>
  <dcterms:created xsi:type="dcterms:W3CDTF">2019-07-22T14:09:11Z</dcterms:created>
  <dcterms:modified xsi:type="dcterms:W3CDTF">2019-08-01T16:49:18Z</dcterms:modified>
</cp:coreProperties>
</file>