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69" r:id="rId3"/>
    <p:sldId id="259" r:id="rId4"/>
    <p:sldId id="270" r:id="rId5"/>
    <p:sldId id="310" r:id="rId6"/>
    <p:sldId id="271" r:id="rId7"/>
    <p:sldId id="319" r:id="rId8"/>
    <p:sldId id="274" r:id="rId9"/>
    <p:sldId id="275" r:id="rId10"/>
    <p:sldId id="276" r:id="rId11"/>
    <p:sldId id="320" r:id="rId12"/>
    <p:sldId id="278" r:id="rId13"/>
    <p:sldId id="279" r:id="rId14"/>
    <p:sldId id="280" r:id="rId15"/>
    <p:sldId id="313" r:id="rId16"/>
    <p:sldId id="282" r:id="rId17"/>
    <p:sldId id="283" r:id="rId18"/>
    <p:sldId id="284" r:id="rId19"/>
    <p:sldId id="314" r:id="rId20"/>
    <p:sldId id="321" r:id="rId21"/>
    <p:sldId id="286" r:id="rId22"/>
    <p:sldId id="287" r:id="rId23"/>
    <p:sldId id="288" r:id="rId24"/>
    <p:sldId id="315" r:id="rId25"/>
    <p:sldId id="290" r:id="rId26"/>
    <p:sldId id="291" r:id="rId27"/>
    <p:sldId id="292" r:id="rId28"/>
    <p:sldId id="318" r:id="rId29"/>
    <p:sldId id="293" r:id="rId30"/>
    <p:sldId id="294" r:id="rId31"/>
    <p:sldId id="296" r:id="rId32"/>
    <p:sldId id="297" r:id="rId33"/>
    <p:sldId id="299" r:id="rId34"/>
    <p:sldId id="298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9123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4501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860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647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515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161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6130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2019-08-12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8930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7246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2019-08-12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789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872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2019-08-12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0131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350169" y="2767280"/>
            <a:ext cx="74916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RESONEMANGSUPPGIFTER MED * KAPITEL 5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267285" y="2044005"/>
            <a:ext cx="76574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58</a:t>
            </a:r>
          </a:p>
          <a:p>
            <a:endParaRPr lang="sv-SE" sz="2800" b="1" dirty="0"/>
          </a:p>
          <a:p>
            <a:r>
              <a:rPr lang="sv-SE" sz="2800" dirty="0"/>
              <a:t>Hur tänker du om du ska växla 2 000 mm till meter?</a:t>
            </a:r>
          </a:p>
        </p:txBody>
      </p:sp>
    </p:spTree>
    <p:extLst>
      <p:ext uri="{BB962C8B-B14F-4D97-AF65-F5344CB8AC3E}">
        <p14:creationId xmlns:p14="http://schemas.microsoft.com/office/powerpoint/2010/main" val="374744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128253" y="2044005"/>
            <a:ext cx="79354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65</a:t>
            </a:r>
          </a:p>
          <a:p>
            <a:endParaRPr lang="sv-SE" sz="2800" b="1" dirty="0"/>
          </a:p>
          <a:p>
            <a:r>
              <a:rPr lang="sv-SE" sz="2800" dirty="0"/>
              <a:t>Hur tänker du när du ska växla 12 000 mm till meter?</a:t>
            </a:r>
          </a:p>
        </p:txBody>
      </p:sp>
    </p:spTree>
    <p:extLst>
      <p:ext uri="{BB962C8B-B14F-4D97-AF65-F5344CB8AC3E}">
        <p14:creationId xmlns:p14="http://schemas.microsoft.com/office/powerpoint/2010/main" val="417602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671620" y="2767280"/>
            <a:ext cx="48487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5.3</a:t>
            </a:r>
          </a:p>
          <a:p>
            <a:pPr algn="ctr"/>
            <a:r>
              <a:rPr lang="sv-SE" sz="4000" b="1" dirty="0"/>
              <a:t>MIL OCH KILOMETER</a:t>
            </a:r>
          </a:p>
        </p:txBody>
      </p:sp>
    </p:spTree>
    <p:extLst>
      <p:ext uri="{BB962C8B-B14F-4D97-AF65-F5344CB8AC3E}">
        <p14:creationId xmlns:p14="http://schemas.microsoft.com/office/powerpoint/2010/main" val="3936102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181726" y="2090172"/>
            <a:ext cx="782854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80</a:t>
            </a:r>
          </a:p>
          <a:p>
            <a:endParaRPr lang="sv-SE" sz="2800" b="1" dirty="0"/>
          </a:p>
          <a:p>
            <a:r>
              <a:rPr lang="sv-SE" sz="2800" dirty="0"/>
              <a:t>Melker räknar ut att en halv mil är lika med 5 000 m.</a:t>
            </a:r>
          </a:p>
          <a:p>
            <a:endParaRPr lang="sv-SE" sz="2800" dirty="0"/>
          </a:p>
          <a:p>
            <a:r>
              <a:rPr lang="sv-SE" sz="2800" dirty="0"/>
              <a:t>Stämmer det?</a:t>
            </a:r>
          </a:p>
          <a:p>
            <a:r>
              <a:rPr lang="sv-SE" sz="2800" dirty="0"/>
              <a:t>Förklara hur du tänker.</a:t>
            </a:r>
          </a:p>
        </p:txBody>
      </p:sp>
    </p:spTree>
    <p:extLst>
      <p:ext uri="{BB962C8B-B14F-4D97-AF65-F5344CB8AC3E}">
        <p14:creationId xmlns:p14="http://schemas.microsoft.com/office/powerpoint/2010/main" val="180244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317928" y="1038578"/>
            <a:ext cx="35561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88</a:t>
            </a:r>
          </a:p>
          <a:p>
            <a:endParaRPr lang="sv-SE" sz="2800" b="1" dirty="0"/>
          </a:p>
          <a:p>
            <a:r>
              <a:rPr lang="sv-SE" sz="2800" dirty="0"/>
              <a:t>Vem har rätt?</a:t>
            </a:r>
          </a:p>
          <a:p>
            <a:r>
              <a:rPr lang="sv-SE" sz="2800" dirty="0"/>
              <a:t>Förklara hur du tänker.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891C9AC0-6B88-4CFD-B005-37F8B3D605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8456" y="3176178"/>
            <a:ext cx="9115087" cy="2909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368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189748" y="1228397"/>
            <a:ext cx="78125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95</a:t>
            </a:r>
          </a:p>
          <a:p>
            <a:endParaRPr lang="sv-SE" sz="2800" b="1" dirty="0"/>
          </a:p>
          <a:p>
            <a:r>
              <a:rPr lang="sv-SE" sz="2800" dirty="0"/>
              <a:t>Jordens omkrets är 4 000 mil. </a:t>
            </a:r>
          </a:p>
          <a:p>
            <a:r>
              <a:rPr lang="sv-SE" sz="2800" dirty="0"/>
              <a:t>En ljusstråle hinner sju och ett halvt varv runt jorden på en sekund. </a:t>
            </a:r>
          </a:p>
          <a:p>
            <a:r>
              <a:rPr lang="sv-SE" sz="2800" dirty="0" err="1"/>
              <a:t>Sakine</a:t>
            </a:r>
            <a:r>
              <a:rPr lang="sv-SE" sz="2800" dirty="0"/>
              <a:t> räknar ut att en ljusstråle hinner 300 000 km på en sekund.</a:t>
            </a:r>
          </a:p>
          <a:p>
            <a:endParaRPr lang="sv-SE" sz="2800" dirty="0"/>
          </a:p>
          <a:p>
            <a:r>
              <a:rPr lang="sv-SE" sz="2800" dirty="0"/>
              <a:t>Stämmer det?</a:t>
            </a:r>
          </a:p>
          <a:p>
            <a:r>
              <a:rPr lang="sv-SE" sz="2800" dirty="0"/>
              <a:t>Förklara hur du tänker.</a:t>
            </a:r>
          </a:p>
        </p:txBody>
      </p:sp>
    </p:spTree>
    <p:extLst>
      <p:ext uri="{BB962C8B-B14F-4D97-AF65-F5344CB8AC3E}">
        <p14:creationId xmlns:p14="http://schemas.microsoft.com/office/powerpoint/2010/main" val="1812214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294768" y="2459504"/>
            <a:ext cx="36024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5.4</a:t>
            </a:r>
          </a:p>
          <a:p>
            <a:pPr algn="ctr"/>
            <a:r>
              <a:rPr lang="sv-SE" sz="4000" b="1" dirty="0"/>
              <a:t>GEOMETRISKA FORMER</a:t>
            </a:r>
          </a:p>
        </p:txBody>
      </p:sp>
    </p:spTree>
    <p:extLst>
      <p:ext uri="{BB962C8B-B14F-4D97-AF65-F5344CB8AC3E}">
        <p14:creationId xmlns:p14="http://schemas.microsoft.com/office/powerpoint/2010/main" val="3155725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669408" y="2736502"/>
            <a:ext cx="88531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104</a:t>
            </a:r>
          </a:p>
          <a:p>
            <a:endParaRPr lang="sv-SE" sz="2800" b="1" dirty="0"/>
          </a:p>
          <a:p>
            <a:r>
              <a:rPr lang="sv-SE" sz="2800" dirty="0"/>
              <a:t>Ge något exempel på när man kan vilja räkna ut en omkrets.</a:t>
            </a:r>
          </a:p>
        </p:txBody>
      </p:sp>
    </p:spTree>
    <p:extLst>
      <p:ext uri="{BB962C8B-B14F-4D97-AF65-F5344CB8AC3E}">
        <p14:creationId xmlns:p14="http://schemas.microsoft.com/office/powerpoint/2010/main" val="2706940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692442" y="1228397"/>
            <a:ext cx="880711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115</a:t>
            </a:r>
          </a:p>
          <a:p>
            <a:endParaRPr lang="sv-SE" sz="2800" b="1" dirty="0"/>
          </a:p>
          <a:p>
            <a:r>
              <a:rPr lang="sv-SE" sz="2800" dirty="0"/>
              <a:t>”Jag har hört att en kvadrat är en sorts rektangel”, </a:t>
            </a:r>
          </a:p>
          <a:p>
            <a:r>
              <a:rPr lang="sv-SE" sz="2800" dirty="0"/>
              <a:t>säger </a:t>
            </a:r>
            <a:r>
              <a:rPr lang="sv-SE" sz="2800" dirty="0" err="1"/>
              <a:t>Nurin</a:t>
            </a:r>
            <a:r>
              <a:rPr lang="sv-SE" sz="2800" dirty="0"/>
              <a:t>.</a:t>
            </a:r>
          </a:p>
          <a:p>
            <a:endParaRPr lang="sv-SE" sz="2800" dirty="0"/>
          </a:p>
          <a:p>
            <a:r>
              <a:rPr lang="sv-SE" sz="2800" dirty="0"/>
              <a:t>”Jag har hört tvärtom, att en rektangel är en sorts kvadrat”, säger Arvid</a:t>
            </a:r>
          </a:p>
          <a:p>
            <a:endParaRPr lang="sv-SE" sz="2800" dirty="0"/>
          </a:p>
          <a:p>
            <a:r>
              <a:rPr lang="sv-SE" sz="2800" dirty="0"/>
              <a:t>Har någon rätt? </a:t>
            </a:r>
          </a:p>
          <a:p>
            <a:r>
              <a:rPr lang="sv-SE" sz="2800" dirty="0"/>
              <a:t>Förklara hur du tänker.</a:t>
            </a:r>
          </a:p>
        </p:txBody>
      </p:sp>
    </p:spTree>
    <p:extLst>
      <p:ext uri="{BB962C8B-B14F-4D97-AF65-F5344CB8AC3E}">
        <p14:creationId xmlns:p14="http://schemas.microsoft.com/office/powerpoint/2010/main" val="406323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EA8995AF-D2D6-410D-802C-3C6D41DD6D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8022" y="2617003"/>
            <a:ext cx="2895600" cy="2602600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657728" y="847288"/>
            <a:ext cx="82055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120</a:t>
            </a:r>
          </a:p>
          <a:p>
            <a:endParaRPr lang="sv-SE" sz="2800" b="1" dirty="0"/>
          </a:p>
          <a:p>
            <a:r>
              <a:rPr lang="sv-SE" sz="2800" dirty="0"/>
              <a:t>När en klocka visar 15.00 så bildar visarna en rät vinkel. </a:t>
            </a:r>
          </a:p>
          <a:p>
            <a:endParaRPr lang="sv-SE" sz="2800" dirty="0"/>
          </a:p>
          <a:p>
            <a:r>
              <a:rPr lang="sv-SE" sz="2800" dirty="0"/>
              <a:t>”Det gör de också när klockan är 18.15”, säger Samir.</a:t>
            </a:r>
          </a:p>
          <a:p>
            <a:endParaRPr lang="sv-SE" sz="2800" dirty="0"/>
          </a:p>
          <a:p>
            <a:r>
              <a:rPr lang="sv-SE" sz="2800" dirty="0"/>
              <a:t>Har han rätt eller fel?</a:t>
            </a:r>
          </a:p>
          <a:p>
            <a:r>
              <a:rPr lang="sv-SE" sz="2800" dirty="0"/>
              <a:t>Förklara hur du tänker.</a:t>
            </a:r>
          </a:p>
        </p:txBody>
      </p:sp>
    </p:spTree>
    <p:extLst>
      <p:ext uri="{BB962C8B-B14F-4D97-AF65-F5344CB8AC3E}">
        <p14:creationId xmlns:p14="http://schemas.microsoft.com/office/powerpoint/2010/main" val="372908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923673" y="2459504"/>
            <a:ext cx="634465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5.1 </a:t>
            </a:r>
          </a:p>
          <a:p>
            <a:pPr algn="ctr"/>
            <a:r>
              <a:rPr lang="sv-SE" sz="4000" b="1" dirty="0"/>
              <a:t>FRÅN STÖRRE TILL MINDRE LÄNGDENHETER</a:t>
            </a:r>
          </a:p>
        </p:txBody>
      </p:sp>
    </p:spTree>
    <p:extLst>
      <p:ext uri="{BB962C8B-B14F-4D97-AF65-F5344CB8AC3E}">
        <p14:creationId xmlns:p14="http://schemas.microsoft.com/office/powerpoint/2010/main" val="28706363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892969" y="2090172"/>
            <a:ext cx="840606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125</a:t>
            </a:r>
          </a:p>
          <a:p>
            <a:endParaRPr lang="sv-SE" sz="2800" b="1" dirty="0"/>
          </a:p>
          <a:p>
            <a:r>
              <a:rPr lang="sv-SE" sz="2800" dirty="0"/>
              <a:t>Tänk dig att du ska rita rektanglar med omkretsen 20 cm. </a:t>
            </a:r>
          </a:p>
          <a:p>
            <a:endParaRPr lang="sv-SE" sz="2800" dirty="0"/>
          </a:p>
          <a:p>
            <a:r>
              <a:rPr lang="sv-SE" sz="2800" dirty="0"/>
              <a:t>Hur många olika rektanglar skulle du kunna rita </a:t>
            </a:r>
          </a:p>
          <a:p>
            <a:r>
              <a:rPr lang="sv-SE" sz="2800" dirty="0"/>
              <a:t>om alla sidors längd är ett helt antal centimeter?</a:t>
            </a:r>
          </a:p>
        </p:txBody>
      </p:sp>
    </p:spTree>
    <p:extLst>
      <p:ext uri="{BB962C8B-B14F-4D97-AF65-F5344CB8AC3E}">
        <p14:creationId xmlns:p14="http://schemas.microsoft.com/office/powerpoint/2010/main" val="3117860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776031" y="2767280"/>
            <a:ext cx="26399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5.5</a:t>
            </a:r>
          </a:p>
          <a:p>
            <a:pPr algn="ctr"/>
            <a:r>
              <a:rPr lang="sv-SE" sz="4000" b="1" dirty="0"/>
              <a:t>AREA</a:t>
            </a:r>
          </a:p>
        </p:txBody>
      </p:sp>
    </p:spTree>
    <p:extLst>
      <p:ext uri="{BB962C8B-B14F-4D97-AF65-F5344CB8AC3E}">
        <p14:creationId xmlns:p14="http://schemas.microsoft.com/office/powerpoint/2010/main" val="11368104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369505" y="2305615"/>
            <a:ext cx="545298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133</a:t>
            </a:r>
          </a:p>
          <a:p>
            <a:endParaRPr lang="sv-SE" sz="2800" b="1" dirty="0"/>
          </a:p>
          <a:p>
            <a:r>
              <a:rPr lang="sv-SE" sz="2800" dirty="0"/>
              <a:t>Vad är det för skillnad på enheterna </a:t>
            </a:r>
          </a:p>
          <a:p>
            <a:endParaRPr lang="sv-SE" sz="2800" dirty="0"/>
          </a:p>
          <a:p>
            <a:r>
              <a:rPr lang="sv-SE" sz="2800" dirty="0"/>
              <a:t>cm och cm</a:t>
            </a:r>
            <a:r>
              <a:rPr lang="sv-SE" sz="2800" baseline="30000" dirty="0"/>
              <a:t>2</a:t>
            </a:r>
            <a:r>
              <a:rPr lang="sv-SE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0053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594132" y="847288"/>
            <a:ext cx="700373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140</a:t>
            </a:r>
          </a:p>
          <a:p>
            <a:endParaRPr lang="sv-SE" sz="2800" b="1" dirty="0"/>
          </a:p>
          <a:p>
            <a:r>
              <a:rPr lang="sv-SE" sz="2800" dirty="0"/>
              <a:t>Hur stor är arean om alla rutor har sidan 1 cm? </a:t>
            </a:r>
          </a:p>
          <a:p>
            <a:r>
              <a:rPr lang="sv-SE" sz="2800" dirty="0"/>
              <a:t>Förklara hur du tänker.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73DFCDCF-714E-4AC4-9A38-BC36EB4139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9119" y="3063940"/>
            <a:ext cx="4105959" cy="2946772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4D5B2DF6-C2D5-4B22-B37E-0C9060DECB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6924" y="3063940"/>
            <a:ext cx="3440234" cy="3061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536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21211" y="567106"/>
            <a:ext cx="972151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146 b</a:t>
            </a:r>
          </a:p>
          <a:p>
            <a:r>
              <a:rPr lang="sv-SE" sz="2800" dirty="0"/>
              <a:t>Alla rutor har sidan 1 cm. </a:t>
            </a:r>
          </a:p>
          <a:p>
            <a:r>
              <a:rPr lang="sv-SE" sz="2800" dirty="0"/>
              <a:t>Ett snöre har lagts så att det bildar den figur som bilden visar.</a:t>
            </a:r>
          </a:p>
          <a:p>
            <a:endParaRPr lang="sv-SE" sz="2800" dirty="0"/>
          </a:p>
          <a:p>
            <a:r>
              <a:rPr lang="sv-SE" sz="2800" dirty="0"/>
              <a:t>Tänk dig att snöret rätas ut och att det bildas en rektangel istället.</a:t>
            </a:r>
          </a:p>
          <a:p>
            <a:endParaRPr lang="sv-SE" sz="2800" dirty="0"/>
          </a:p>
          <a:p>
            <a:r>
              <a:rPr lang="sv-SE" sz="2800" dirty="0"/>
              <a:t>Hur förändras figurens omkrets?</a:t>
            </a:r>
          </a:p>
          <a:p>
            <a:r>
              <a:rPr lang="sv-SE" sz="2800" dirty="0"/>
              <a:t>Förklara hur du tänker.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E6C96E7-3727-45EC-8549-FDC263F1DC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2362" y="2888407"/>
            <a:ext cx="3642923" cy="3108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136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471484" y="2459504"/>
            <a:ext cx="32490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5.6</a:t>
            </a:r>
          </a:p>
          <a:p>
            <a:pPr algn="ctr"/>
            <a:r>
              <a:rPr lang="sv-SE" sz="4000" b="1" dirty="0"/>
              <a:t>TEMA</a:t>
            </a:r>
          </a:p>
          <a:p>
            <a:pPr algn="ctr"/>
            <a:r>
              <a:rPr lang="sv-SE" sz="4000" b="1" dirty="0"/>
              <a:t>TEMADAGEN</a:t>
            </a:r>
          </a:p>
        </p:txBody>
      </p:sp>
    </p:spTree>
    <p:extLst>
      <p:ext uri="{BB962C8B-B14F-4D97-AF65-F5344CB8AC3E}">
        <p14:creationId xmlns:p14="http://schemas.microsoft.com/office/powerpoint/2010/main" val="24209541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954125" y="1874728"/>
            <a:ext cx="828375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152</a:t>
            </a:r>
          </a:p>
          <a:p>
            <a:endParaRPr lang="sv-SE" sz="2800" dirty="0"/>
          </a:p>
          <a:p>
            <a:r>
              <a:rPr lang="sv-SE" sz="2800" dirty="0"/>
              <a:t>På temadagen i skogen deltog 165 elever och 6 lärare.</a:t>
            </a:r>
          </a:p>
          <a:p>
            <a:r>
              <a:rPr lang="sv-SE" sz="2800" dirty="0"/>
              <a:t>Personalen i skolmatsalen hade skickat med 340 korvar. </a:t>
            </a:r>
          </a:p>
          <a:p>
            <a:endParaRPr lang="sv-SE" sz="2800" dirty="0"/>
          </a:p>
          <a:p>
            <a:r>
              <a:rPr lang="sv-SE" sz="2800" dirty="0"/>
              <a:t>Räckte det till två korvar var?</a:t>
            </a:r>
          </a:p>
          <a:p>
            <a:r>
              <a:rPr lang="sv-SE" sz="2800" dirty="0"/>
              <a:t>Hur tänker du?</a:t>
            </a:r>
          </a:p>
        </p:txBody>
      </p:sp>
    </p:spTree>
    <p:extLst>
      <p:ext uri="{BB962C8B-B14F-4D97-AF65-F5344CB8AC3E}">
        <p14:creationId xmlns:p14="http://schemas.microsoft.com/office/powerpoint/2010/main" val="168550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368336" y="2721114"/>
            <a:ext cx="54553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BLANDADE UPPGIFTER</a:t>
            </a:r>
          </a:p>
        </p:txBody>
      </p:sp>
    </p:spTree>
    <p:extLst>
      <p:ext uri="{BB962C8B-B14F-4D97-AF65-F5344CB8AC3E}">
        <p14:creationId xmlns:p14="http://schemas.microsoft.com/office/powerpoint/2010/main" val="841117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043989" y="1659285"/>
            <a:ext cx="610402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163</a:t>
            </a:r>
          </a:p>
          <a:p>
            <a:endParaRPr lang="sv-SE" sz="2800" b="1" dirty="0"/>
          </a:p>
          <a:p>
            <a:r>
              <a:rPr lang="sv-SE" sz="2800" dirty="0"/>
              <a:t>En rektangel är 3 cm lång och 2 cm bred.</a:t>
            </a:r>
          </a:p>
          <a:p>
            <a:endParaRPr lang="sv-SE" sz="2800" dirty="0"/>
          </a:p>
          <a:p>
            <a:r>
              <a:rPr lang="sv-SE" sz="2800" dirty="0"/>
              <a:t>”Då är arean 6 cm”, säger Mimmi</a:t>
            </a:r>
          </a:p>
          <a:p>
            <a:endParaRPr lang="sv-SE" sz="2800" dirty="0"/>
          </a:p>
          <a:p>
            <a:r>
              <a:rPr lang="sv-SE" sz="2800" dirty="0"/>
              <a:t>Men det svaret är fel.</a:t>
            </a:r>
          </a:p>
          <a:p>
            <a:r>
              <a:rPr lang="sv-SE" sz="2800" dirty="0"/>
              <a:t>Förklara varför.</a:t>
            </a:r>
          </a:p>
        </p:txBody>
      </p:sp>
    </p:spTree>
    <p:extLst>
      <p:ext uri="{BB962C8B-B14F-4D97-AF65-F5344CB8AC3E}">
        <p14:creationId xmlns:p14="http://schemas.microsoft.com/office/powerpoint/2010/main" val="377278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478505" y="2090172"/>
            <a:ext cx="723499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172</a:t>
            </a:r>
          </a:p>
          <a:p>
            <a:endParaRPr lang="sv-SE" sz="2800" b="1" dirty="0"/>
          </a:p>
          <a:p>
            <a:r>
              <a:rPr lang="sv-SE" sz="2800" dirty="0"/>
              <a:t>På en vägskylt kan det till exempel stå ”Järna 12”. </a:t>
            </a:r>
          </a:p>
          <a:p>
            <a:endParaRPr lang="sv-SE" sz="2800" dirty="0"/>
          </a:p>
          <a:p>
            <a:r>
              <a:rPr lang="sv-SE" sz="2800" dirty="0"/>
              <a:t>Hur kan man veta hur långt det är </a:t>
            </a:r>
          </a:p>
          <a:p>
            <a:r>
              <a:rPr lang="sv-SE" sz="2800" dirty="0"/>
              <a:t>när det inte står någon enhet?</a:t>
            </a:r>
          </a:p>
        </p:txBody>
      </p:sp>
    </p:spTree>
    <p:extLst>
      <p:ext uri="{BB962C8B-B14F-4D97-AF65-F5344CB8AC3E}">
        <p14:creationId xmlns:p14="http://schemas.microsoft.com/office/powerpoint/2010/main" val="397318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354942" y="2521059"/>
            <a:ext cx="74821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</a:p>
          <a:p>
            <a:endParaRPr lang="sv-SE" sz="2800" b="1" dirty="0"/>
          </a:p>
          <a:p>
            <a:r>
              <a:rPr lang="sv-SE" sz="2800" dirty="0"/>
              <a:t>Förklara hur du tänker när du ska växla 7 cm 2 mm </a:t>
            </a:r>
          </a:p>
          <a:p>
            <a:r>
              <a:rPr lang="sv-SE" sz="2800" dirty="0"/>
              <a:t>till millimeter.</a:t>
            </a:r>
          </a:p>
        </p:txBody>
      </p:sp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537326" y="1613118"/>
            <a:ext cx="711734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186 a</a:t>
            </a:r>
          </a:p>
          <a:p>
            <a:endParaRPr lang="sv-SE" sz="2800" b="1" dirty="0"/>
          </a:p>
          <a:p>
            <a:r>
              <a:rPr lang="sv-SE" sz="2800" dirty="0"/>
              <a:t>Hur tänker du när du ska räkna ut hur många kvadratcentimeter det går på en kvadratmeter?</a:t>
            </a:r>
          </a:p>
        </p:txBody>
      </p:sp>
    </p:spTree>
    <p:extLst>
      <p:ext uri="{BB962C8B-B14F-4D97-AF65-F5344CB8AC3E}">
        <p14:creationId xmlns:p14="http://schemas.microsoft.com/office/powerpoint/2010/main" val="275388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980820" y="3075057"/>
            <a:ext cx="2230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TRÄNA</a:t>
            </a:r>
          </a:p>
        </p:txBody>
      </p:sp>
    </p:spTree>
    <p:extLst>
      <p:ext uri="{BB962C8B-B14F-4D97-AF65-F5344CB8AC3E}">
        <p14:creationId xmlns:p14="http://schemas.microsoft.com/office/powerpoint/2010/main" val="5165561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240882" y="2044005"/>
            <a:ext cx="77102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213</a:t>
            </a:r>
          </a:p>
          <a:p>
            <a:endParaRPr lang="sv-SE" sz="2800" b="1" dirty="0"/>
          </a:p>
          <a:p>
            <a:r>
              <a:rPr lang="sv-SE" sz="2800" dirty="0"/>
              <a:t>Förklara vad det är för skillnad på omkrets och area.</a:t>
            </a:r>
          </a:p>
        </p:txBody>
      </p:sp>
    </p:spTree>
    <p:extLst>
      <p:ext uri="{BB962C8B-B14F-4D97-AF65-F5344CB8AC3E}">
        <p14:creationId xmlns:p14="http://schemas.microsoft.com/office/powerpoint/2010/main" val="132018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840578" y="3075057"/>
            <a:ext cx="2510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UTVECKLA</a:t>
            </a:r>
          </a:p>
        </p:txBody>
      </p:sp>
    </p:spTree>
    <p:extLst>
      <p:ext uri="{BB962C8B-B14F-4D97-AF65-F5344CB8AC3E}">
        <p14:creationId xmlns:p14="http://schemas.microsoft.com/office/powerpoint/2010/main" val="10086525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604210" y="1228397"/>
            <a:ext cx="898357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219</a:t>
            </a:r>
          </a:p>
          <a:p>
            <a:endParaRPr lang="sv-SE" sz="2800" b="1" dirty="0"/>
          </a:p>
          <a:p>
            <a:r>
              <a:rPr lang="sv-SE" sz="2800" dirty="0"/>
              <a:t>Från en punkt A till en punkt B är det 8 cm 5 mm.</a:t>
            </a:r>
          </a:p>
          <a:p>
            <a:r>
              <a:rPr lang="sv-SE" sz="2800" dirty="0"/>
              <a:t>Från B till en punkt C är det 3 cm.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lång är den längsta möjliga sträckan mellan A och C?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lång är den kortast möjliga sträckan mellan A och C?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r>
              <a:rPr lang="sv-SE" sz="2800" dirty="0"/>
              <a:t>Förklara hur du tänker.</a:t>
            </a:r>
          </a:p>
        </p:txBody>
      </p:sp>
    </p:spTree>
    <p:extLst>
      <p:ext uri="{BB962C8B-B14F-4D97-AF65-F5344CB8AC3E}">
        <p14:creationId xmlns:p14="http://schemas.microsoft.com/office/powerpoint/2010/main" val="15855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925052" y="1182231"/>
            <a:ext cx="834189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10</a:t>
            </a:r>
          </a:p>
          <a:p>
            <a:endParaRPr lang="sv-SE" sz="2800" b="1" dirty="0"/>
          </a:p>
          <a:p>
            <a:r>
              <a:rPr lang="sv-SE" sz="2800" dirty="0"/>
              <a:t>Vilka av additionerna ger en summa som är mer än 1 m?</a:t>
            </a:r>
          </a:p>
          <a:p>
            <a:endParaRPr lang="sv-SE" sz="2800" dirty="0"/>
          </a:p>
          <a:p>
            <a:r>
              <a:rPr lang="sv-SE" sz="2800" dirty="0"/>
              <a:t>Förklara hur du vet det utan att räkna.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B8F8C98D-1930-4503-A5A3-DA86CFD64F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748" y="3963905"/>
            <a:ext cx="7048501" cy="1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34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307305" y="992412"/>
            <a:ext cx="357739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24</a:t>
            </a:r>
          </a:p>
          <a:p>
            <a:endParaRPr lang="sv-SE" sz="2800" b="1" dirty="0"/>
          </a:p>
          <a:p>
            <a:r>
              <a:rPr lang="sv-SE" sz="2800" dirty="0"/>
              <a:t>Vem har rätt?</a:t>
            </a:r>
          </a:p>
          <a:p>
            <a:r>
              <a:rPr lang="sv-SE" sz="2800" dirty="0"/>
              <a:t>Förklara hur du tänker.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FF401611-C31E-4078-BE5A-FE3044EC77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4358" y="3219191"/>
            <a:ext cx="7203284" cy="1661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27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E00E1091-94B5-4841-9865-586A09FF01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1413" y="2988842"/>
            <a:ext cx="5194295" cy="2630219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173041" y="567106"/>
            <a:ext cx="78459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31</a:t>
            </a:r>
          </a:p>
          <a:p>
            <a:endParaRPr lang="sv-SE" sz="2800" b="1" dirty="0"/>
          </a:p>
          <a:p>
            <a:r>
              <a:rPr lang="sv-SE" sz="2800" dirty="0"/>
              <a:t>Alma brukar gå tre olika vägar när hon går till skolan. </a:t>
            </a:r>
          </a:p>
          <a:p>
            <a:r>
              <a:rPr lang="sv-SE" sz="2800" dirty="0"/>
              <a:t>Bilden visar de olika vägarna.</a:t>
            </a:r>
          </a:p>
          <a:p>
            <a:r>
              <a:rPr lang="sv-SE" sz="2800" dirty="0"/>
              <a:t>Alma påstår att vägarna är lika långa, </a:t>
            </a:r>
          </a:p>
          <a:p>
            <a:r>
              <a:rPr lang="sv-SE" sz="2800" dirty="0"/>
              <a:t>men kan det stämma?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808A36AC-CCA9-4F67-A4B7-2E0A11EA6B2E}"/>
              </a:ext>
            </a:extLst>
          </p:cNvPr>
          <p:cNvSpPr txBox="1"/>
          <p:nvPr/>
        </p:nvSpPr>
        <p:spPr>
          <a:xfrm>
            <a:off x="2173041" y="5095841"/>
            <a:ext cx="3637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Förklara hur du tänker.</a:t>
            </a:r>
          </a:p>
        </p:txBody>
      </p:sp>
    </p:spTree>
    <p:extLst>
      <p:ext uri="{BB962C8B-B14F-4D97-AF65-F5344CB8AC3E}">
        <p14:creationId xmlns:p14="http://schemas.microsoft.com/office/powerpoint/2010/main" val="365434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573134" y="2521059"/>
            <a:ext cx="70457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38</a:t>
            </a:r>
          </a:p>
          <a:p>
            <a:endParaRPr lang="sv-SE" sz="2800" b="1" dirty="0"/>
          </a:p>
          <a:p>
            <a:r>
              <a:rPr lang="sv-SE" sz="2800" dirty="0"/>
              <a:t>Förklara hur du räknar ut hur många millimeter det går på 10 m.</a:t>
            </a:r>
          </a:p>
        </p:txBody>
      </p:sp>
    </p:spTree>
    <p:extLst>
      <p:ext uri="{BB962C8B-B14F-4D97-AF65-F5344CB8AC3E}">
        <p14:creationId xmlns:p14="http://schemas.microsoft.com/office/powerpoint/2010/main" val="421018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137225" y="2459504"/>
            <a:ext cx="59175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5.2</a:t>
            </a:r>
          </a:p>
          <a:p>
            <a:pPr algn="ctr"/>
            <a:r>
              <a:rPr lang="sv-SE" sz="4000" b="1" dirty="0"/>
              <a:t>FRÅN MINDRE TILL STÖRRE LÄNGDENHETER</a:t>
            </a:r>
          </a:p>
        </p:txBody>
      </p:sp>
    </p:spTree>
    <p:extLst>
      <p:ext uri="{BB962C8B-B14F-4D97-AF65-F5344CB8AC3E}">
        <p14:creationId xmlns:p14="http://schemas.microsoft.com/office/powerpoint/2010/main" val="3185164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287252" y="710551"/>
            <a:ext cx="361749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50</a:t>
            </a:r>
          </a:p>
          <a:p>
            <a:endParaRPr lang="sv-SE" sz="2800" b="1" dirty="0"/>
          </a:p>
          <a:p>
            <a:r>
              <a:rPr lang="sv-SE" sz="2800" dirty="0"/>
              <a:t>Vem eller vilka har rätt?</a:t>
            </a:r>
          </a:p>
          <a:p>
            <a:r>
              <a:rPr lang="sv-SE" sz="2800" dirty="0"/>
              <a:t>Hur vet du det?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D7E0EEF7-88EE-425B-A965-6318E7BD8D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1401" y="2699017"/>
            <a:ext cx="5409198" cy="3265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6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Återblick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1189</TotalTime>
  <Words>658</Words>
  <Application>Microsoft Office PowerPoint</Application>
  <PresentationFormat>Bredbild</PresentationFormat>
  <Paragraphs>148</Paragraphs>
  <Slides>34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34</vt:i4>
      </vt:variant>
    </vt:vector>
  </HeadingPairs>
  <TitlesOfParts>
    <vt:vector size="37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92</cp:revision>
  <dcterms:created xsi:type="dcterms:W3CDTF">2019-08-04T10:07:00Z</dcterms:created>
  <dcterms:modified xsi:type="dcterms:W3CDTF">2019-08-12T17:08:29Z</dcterms:modified>
</cp:coreProperties>
</file>