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9" r:id="rId3"/>
    <p:sldId id="260" r:id="rId4"/>
    <p:sldId id="261" r:id="rId5"/>
    <p:sldId id="272" r:id="rId6"/>
    <p:sldId id="259" r:id="rId7"/>
    <p:sldId id="262" r:id="rId8"/>
    <p:sldId id="275" r:id="rId9"/>
    <p:sldId id="273" r:id="rId10"/>
    <p:sldId id="274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33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122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595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714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2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573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25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161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74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4C22EB-9F03-487A-8739-7879F6B2C1B7}" type="datetimeFigureOut">
              <a:rPr lang="sv-SE" smtClean="0"/>
              <a:t>2019-08-06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158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2019-08-06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277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4C22EB-9F03-487A-8739-7879F6B2C1B7}" type="datetimeFigureOut">
              <a:rPr lang="sv-SE" smtClean="0"/>
              <a:t>2019-08-06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82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836877" y="2721114"/>
            <a:ext cx="651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/>
              <a:t>PROBLEMLÖSNING KAPITEL 6</a:t>
            </a:r>
          </a:p>
        </p:txBody>
      </p:sp>
    </p:spTree>
    <p:extLst>
      <p:ext uri="{BB962C8B-B14F-4D97-AF65-F5344CB8AC3E}">
        <p14:creationId xmlns:p14="http://schemas.microsoft.com/office/powerpoint/2010/main" val="105579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381297" y="1242960"/>
            <a:ext cx="52688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8</a:t>
            </a:r>
          </a:p>
          <a:p>
            <a:endParaRPr lang="sv-SE" sz="2800" b="1" dirty="0"/>
          </a:p>
          <a:p>
            <a:r>
              <a:rPr lang="sv-SE" sz="2800" dirty="0"/>
              <a:t>Talen i cirklarna hänger ihop på ett speciellt sätt.</a:t>
            </a:r>
          </a:p>
          <a:p>
            <a:r>
              <a:rPr lang="sv-SE" sz="2800" dirty="0"/>
              <a:t>Försök komma på hur och räkna ut vilket tal som saknas.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11D2C98C-58EA-41BA-B535-28B3D7CB3397}"/>
              </a:ext>
            </a:extLst>
          </p:cNvPr>
          <p:cNvSpPr/>
          <p:nvPr/>
        </p:nvSpPr>
        <p:spPr>
          <a:xfrm>
            <a:off x="7597833" y="1242960"/>
            <a:ext cx="714894" cy="7188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C16C5832-0D3F-4F3E-97DE-D27BAF66BDBD}"/>
              </a:ext>
            </a:extLst>
          </p:cNvPr>
          <p:cNvSpPr/>
          <p:nvPr/>
        </p:nvSpPr>
        <p:spPr>
          <a:xfrm>
            <a:off x="8974974" y="1824055"/>
            <a:ext cx="714894" cy="7188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49C95B9C-CD33-4AE5-A954-8BC7238082C1}"/>
              </a:ext>
            </a:extLst>
          </p:cNvPr>
          <p:cNvSpPr/>
          <p:nvPr/>
        </p:nvSpPr>
        <p:spPr>
          <a:xfrm>
            <a:off x="7597833" y="2688261"/>
            <a:ext cx="714894" cy="7188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43F2EBD6-B2C8-41E9-A019-D01D573BA6CB}"/>
              </a:ext>
            </a:extLst>
          </p:cNvPr>
          <p:cNvSpPr/>
          <p:nvPr/>
        </p:nvSpPr>
        <p:spPr>
          <a:xfrm>
            <a:off x="8974974" y="3255805"/>
            <a:ext cx="714894" cy="7188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86BCA9BE-8B9E-40BE-84ED-E326B5E9ABA0}"/>
              </a:ext>
            </a:extLst>
          </p:cNvPr>
          <p:cNvSpPr/>
          <p:nvPr/>
        </p:nvSpPr>
        <p:spPr>
          <a:xfrm>
            <a:off x="7597833" y="4367749"/>
            <a:ext cx="714894" cy="7188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95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5AD5F0D8-4B37-48BF-8A45-F557A749E572}"/>
              </a:ext>
            </a:extLst>
          </p:cNvPr>
          <p:cNvSpPr/>
          <p:nvPr/>
        </p:nvSpPr>
        <p:spPr>
          <a:xfrm>
            <a:off x="8974973" y="4727170"/>
            <a:ext cx="933797" cy="8756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191</a:t>
            </a:r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29015D40-60E8-4050-B81D-D024F8AFDD6D}"/>
              </a:ext>
            </a:extLst>
          </p:cNvPr>
          <p:cNvCxnSpPr>
            <a:cxnSpLocks/>
          </p:cNvCxnSpPr>
          <p:nvPr/>
        </p:nvCxnSpPr>
        <p:spPr>
          <a:xfrm>
            <a:off x="8402781" y="1824055"/>
            <a:ext cx="482138" cy="2987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3A38157F-FE8B-4ECF-866F-B94E582B0416}"/>
              </a:ext>
            </a:extLst>
          </p:cNvPr>
          <p:cNvCxnSpPr>
            <a:cxnSpLocks/>
          </p:cNvCxnSpPr>
          <p:nvPr/>
        </p:nvCxnSpPr>
        <p:spPr>
          <a:xfrm>
            <a:off x="8359831" y="3272181"/>
            <a:ext cx="482138" cy="2987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45548648-0E13-4220-B00B-7F78F093EFE7}"/>
              </a:ext>
            </a:extLst>
          </p:cNvPr>
          <p:cNvCxnSpPr>
            <a:cxnSpLocks/>
          </p:cNvCxnSpPr>
          <p:nvPr/>
        </p:nvCxnSpPr>
        <p:spPr>
          <a:xfrm>
            <a:off x="8376456" y="4866261"/>
            <a:ext cx="482138" cy="2987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8D3EEC80-3108-46E9-8180-06055DD1FD5A}"/>
              </a:ext>
            </a:extLst>
          </p:cNvPr>
          <p:cNvCxnSpPr>
            <a:cxnSpLocks/>
          </p:cNvCxnSpPr>
          <p:nvPr/>
        </p:nvCxnSpPr>
        <p:spPr>
          <a:xfrm flipH="1">
            <a:off x="8402781" y="2515191"/>
            <a:ext cx="547254" cy="380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4BE56091-4233-419F-ADB8-154600DEA78A}"/>
              </a:ext>
            </a:extLst>
          </p:cNvPr>
          <p:cNvCxnSpPr>
            <a:cxnSpLocks/>
          </p:cNvCxnSpPr>
          <p:nvPr/>
        </p:nvCxnSpPr>
        <p:spPr>
          <a:xfrm flipH="1">
            <a:off x="8402781" y="3983688"/>
            <a:ext cx="537555" cy="3840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28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227811" y="1874728"/>
            <a:ext cx="77363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9</a:t>
            </a:r>
          </a:p>
          <a:p>
            <a:endParaRPr lang="sv-SE" sz="2800" b="1" dirty="0"/>
          </a:p>
          <a:p>
            <a:r>
              <a:rPr lang="sv-SE" sz="2800" dirty="0"/>
              <a:t>För tre år sedan var Elliot tre gånger så gammal som sin bror Isak.</a:t>
            </a:r>
          </a:p>
          <a:p>
            <a:r>
              <a:rPr lang="sv-SE" sz="2800" dirty="0"/>
              <a:t>Idag är han bara dubbelt så gammal som Isak.</a:t>
            </a:r>
          </a:p>
          <a:p>
            <a:endParaRPr lang="sv-SE" sz="2800" dirty="0"/>
          </a:p>
          <a:p>
            <a:r>
              <a:rPr lang="sv-SE" sz="2800" dirty="0"/>
              <a:t>Hur gamla är bröderna?</a:t>
            </a:r>
          </a:p>
        </p:txBody>
      </p:sp>
    </p:spTree>
    <p:extLst>
      <p:ext uri="{BB962C8B-B14F-4D97-AF65-F5344CB8AC3E}">
        <p14:creationId xmlns:p14="http://schemas.microsoft.com/office/powerpoint/2010/main" val="106789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939636" y="1659285"/>
            <a:ext cx="83127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10</a:t>
            </a:r>
          </a:p>
          <a:p>
            <a:endParaRPr lang="sv-SE" sz="2800" b="1" dirty="0"/>
          </a:p>
          <a:p>
            <a:r>
              <a:rPr lang="sv-SE" sz="2800" dirty="0"/>
              <a:t>Lena hade planerat att det skulle ta åtta timmar att måla ett rum.</a:t>
            </a:r>
          </a:p>
          <a:p>
            <a:r>
              <a:rPr lang="sv-SE" sz="2800" dirty="0"/>
              <a:t>När hon har målat hälften är klockan 15.00.</a:t>
            </a:r>
          </a:p>
          <a:p>
            <a:r>
              <a:rPr lang="sv-SE" sz="2800" dirty="0"/>
              <a:t>Då kommer Jonatan och hjälper henne. </a:t>
            </a:r>
          </a:p>
          <a:p>
            <a:endParaRPr lang="sv-SE" sz="2800" dirty="0"/>
          </a:p>
          <a:p>
            <a:r>
              <a:rPr lang="sv-SE" sz="2800" dirty="0"/>
              <a:t>När är de klara om Jonatan målar lika snabbt som Lena?</a:t>
            </a:r>
          </a:p>
        </p:txBody>
      </p:sp>
    </p:spTree>
    <p:extLst>
      <p:ext uri="{BB962C8B-B14F-4D97-AF65-F5344CB8AC3E}">
        <p14:creationId xmlns:p14="http://schemas.microsoft.com/office/powerpoint/2010/main" val="214682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685309" y="1228397"/>
            <a:ext cx="48213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/>
              <a:t>Välj metod:</a:t>
            </a:r>
          </a:p>
          <a:p>
            <a:endParaRPr lang="sv-SE" sz="4000" b="1" dirty="0"/>
          </a:p>
          <a:p>
            <a:pPr marL="571500" indent="-571500">
              <a:buFontTx/>
              <a:buChar char="-"/>
            </a:pPr>
            <a:r>
              <a:rPr lang="sv-SE" sz="4000" b="1" dirty="0"/>
              <a:t>GISSA OCH PRÖVA</a:t>
            </a:r>
          </a:p>
          <a:p>
            <a:pPr marL="571500" indent="-571500">
              <a:buFontTx/>
              <a:buChar char="-"/>
            </a:pPr>
            <a:endParaRPr lang="sv-SE" sz="4000" b="1" dirty="0"/>
          </a:p>
          <a:p>
            <a:pPr marL="571500" indent="-571500">
              <a:buFontTx/>
              <a:buChar char="-"/>
            </a:pPr>
            <a:r>
              <a:rPr lang="sv-SE" sz="4000" b="1" dirty="0"/>
              <a:t>RITA EN BILD</a:t>
            </a:r>
          </a:p>
          <a:p>
            <a:pPr marL="571500" indent="-571500">
              <a:buFontTx/>
              <a:buChar char="-"/>
            </a:pPr>
            <a:endParaRPr lang="sv-SE" sz="4000" b="1" dirty="0"/>
          </a:p>
          <a:p>
            <a:pPr marL="571500" indent="-571500">
              <a:buFontTx/>
              <a:buChar char="-"/>
            </a:pPr>
            <a:r>
              <a:rPr lang="sv-SE" sz="4000" b="1" dirty="0"/>
              <a:t>HITTA MÖNSTER</a:t>
            </a:r>
          </a:p>
        </p:txBody>
      </p:sp>
    </p:spTree>
    <p:extLst>
      <p:ext uri="{BB962C8B-B14F-4D97-AF65-F5344CB8AC3E}">
        <p14:creationId xmlns:p14="http://schemas.microsoft.com/office/powerpoint/2010/main" val="285152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621280" y="2090172"/>
            <a:ext cx="6949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1</a:t>
            </a:r>
          </a:p>
          <a:p>
            <a:endParaRPr lang="sv-SE" sz="2800" b="1" dirty="0"/>
          </a:p>
          <a:p>
            <a:r>
              <a:rPr lang="sv-SE" sz="2800" dirty="0"/>
              <a:t>Irina har lika många enkronor som femkronor.</a:t>
            </a:r>
          </a:p>
          <a:p>
            <a:r>
              <a:rPr lang="sv-SE" sz="2800" dirty="0"/>
              <a:t>Sammanlagt är mynten värda 48 kr. </a:t>
            </a:r>
          </a:p>
          <a:p>
            <a:endParaRPr lang="sv-SE" sz="2800" dirty="0"/>
          </a:p>
          <a:p>
            <a:r>
              <a:rPr lang="sv-SE" sz="2800" dirty="0"/>
              <a:t>Hur många mynt av varje sort har hon?</a:t>
            </a:r>
          </a:p>
        </p:txBody>
      </p:sp>
    </p:spTree>
    <p:extLst>
      <p:ext uri="{BB962C8B-B14F-4D97-AF65-F5344CB8AC3E}">
        <p14:creationId xmlns:p14="http://schemas.microsoft.com/office/powerpoint/2010/main" val="34830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904226" y="847288"/>
            <a:ext cx="68099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2</a:t>
            </a:r>
          </a:p>
          <a:p>
            <a:endParaRPr lang="sv-SE" sz="2800" b="1" dirty="0"/>
          </a:p>
          <a:p>
            <a:r>
              <a:rPr lang="sv-SE" sz="2800" dirty="0"/>
              <a:t>Piff har 17 nötter fler än Puff.</a:t>
            </a:r>
          </a:p>
          <a:p>
            <a:r>
              <a:rPr lang="sv-SE" sz="2800" dirty="0"/>
              <a:t>Sammanlagt har de båda ekorrarna 77 nötter.</a:t>
            </a:r>
          </a:p>
          <a:p>
            <a:endParaRPr lang="sv-SE" sz="2800" dirty="0"/>
          </a:p>
          <a:p>
            <a:r>
              <a:rPr lang="sv-SE" sz="2800" dirty="0"/>
              <a:t>Hur många nötter har var och en?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B37BAFA-40E4-4A8E-ACE1-EBF2F99A3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825" y="2924053"/>
            <a:ext cx="3941386" cy="28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749829" y="1659285"/>
            <a:ext cx="86923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3</a:t>
            </a:r>
          </a:p>
          <a:p>
            <a:endParaRPr lang="sv-SE" sz="2800" b="1" dirty="0"/>
          </a:p>
          <a:p>
            <a:r>
              <a:rPr lang="sv-SE" sz="2800" dirty="0" err="1"/>
              <a:t>Ellika</a:t>
            </a:r>
            <a:r>
              <a:rPr lang="sv-SE" sz="2800" dirty="0"/>
              <a:t> och Wille har fångat krabbor som de har i varsin hink.</a:t>
            </a:r>
          </a:p>
          <a:p>
            <a:r>
              <a:rPr lang="sv-SE" sz="2800" dirty="0" err="1"/>
              <a:t>Ellika</a:t>
            </a:r>
            <a:r>
              <a:rPr lang="sv-SE" sz="2800" dirty="0"/>
              <a:t> har en tredjedel så många krabbor som Wille.</a:t>
            </a:r>
          </a:p>
          <a:p>
            <a:r>
              <a:rPr lang="sv-SE" sz="2800" dirty="0"/>
              <a:t>Om Wille ger </a:t>
            </a:r>
            <a:r>
              <a:rPr lang="sv-SE" sz="2800" dirty="0" err="1"/>
              <a:t>Ellika</a:t>
            </a:r>
            <a:r>
              <a:rPr lang="sv-SE" sz="2800" dirty="0"/>
              <a:t> åtta av sina krabbor så har de lika många var.</a:t>
            </a:r>
          </a:p>
          <a:p>
            <a:endParaRPr lang="sv-SE" sz="2800" dirty="0"/>
          </a:p>
          <a:p>
            <a:r>
              <a:rPr lang="sv-SE" sz="2800" dirty="0"/>
              <a:t>Hur många krabbor hade de båda från början?</a:t>
            </a:r>
          </a:p>
        </p:txBody>
      </p:sp>
    </p:spTree>
    <p:extLst>
      <p:ext uri="{BB962C8B-B14F-4D97-AF65-F5344CB8AC3E}">
        <p14:creationId xmlns:p14="http://schemas.microsoft.com/office/powerpoint/2010/main" val="22873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869109" y="2305615"/>
            <a:ext cx="44537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4</a:t>
            </a:r>
          </a:p>
          <a:p>
            <a:endParaRPr lang="sv-SE" sz="2800" b="1" dirty="0"/>
          </a:p>
          <a:p>
            <a:r>
              <a:rPr lang="sv-SE" sz="2800" dirty="0"/>
              <a:t>Vilket tal saknas?</a:t>
            </a:r>
          </a:p>
          <a:p>
            <a:endParaRPr lang="sv-SE" sz="2800" dirty="0"/>
          </a:p>
          <a:p>
            <a:r>
              <a:rPr lang="sv-SE" sz="2800" dirty="0"/>
              <a:t>100     98     94     88     ?     70   </a:t>
            </a:r>
          </a:p>
        </p:txBody>
      </p:sp>
    </p:spTree>
    <p:extLst>
      <p:ext uri="{BB962C8B-B14F-4D97-AF65-F5344CB8AC3E}">
        <p14:creationId xmlns:p14="http://schemas.microsoft.com/office/powerpoint/2010/main" val="7307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868583" y="1126582"/>
            <a:ext cx="6454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5</a:t>
            </a:r>
          </a:p>
          <a:p>
            <a:endParaRPr lang="sv-SE" sz="2800" b="1" dirty="0"/>
          </a:p>
          <a:p>
            <a:r>
              <a:rPr lang="sv-SE" sz="2800" dirty="0"/>
              <a:t>Vilka siffror ska stå istället för bokstäverna?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3120202-E39C-4EC5-A7DA-12FDAA8551F1}"/>
              </a:ext>
            </a:extLst>
          </p:cNvPr>
          <p:cNvSpPr txBox="1"/>
          <p:nvPr/>
        </p:nvSpPr>
        <p:spPr>
          <a:xfrm>
            <a:off x="2044931" y="3340583"/>
            <a:ext cx="19618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sv-SE" sz="2800" dirty="0"/>
              <a:t>1 4 2</a:t>
            </a:r>
          </a:p>
          <a:p>
            <a:r>
              <a:rPr lang="sv-SE" sz="2800" dirty="0"/>
              <a:t>   + 7 A B</a:t>
            </a:r>
          </a:p>
          <a:p>
            <a:r>
              <a:rPr lang="sv-SE" sz="2800" dirty="0"/>
              <a:t>      8 4 5</a:t>
            </a:r>
          </a:p>
          <a:p>
            <a:endParaRPr lang="sv-SE" sz="2800" dirty="0"/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3F401A49-07CE-4D48-8BF8-469C147A1466}"/>
              </a:ext>
            </a:extLst>
          </p:cNvPr>
          <p:cNvCxnSpPr/>
          <p:nvPr/>
        </p:nvCxnSpPr>
        <p:spPr>
          <a:xfrm>
            <a:off x="2261754" y="4248524"/>
            <a:ext cx="1213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BD477AAB-4D24-4007-8056-C7CE9D1E91E7}"/>
              </a:ext>
            </a:extLst>
          </p:cNvPr>
          <p:cNvSpPr txBox="1"/>
          <p:nvPr/>
        </p:nvSpPr>
        <p:spPr>
          <a:xfrm>
            <a:off x="4641272" y="3340583"/>
            <a:ext cx="19618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b)  7 C 2</a:t>
            </a:r>
          </a:p>
          <a:p>
            <a:r>
              <a:rPr lang="sv-SE" sz="2800" dirty="0"/>
              <a:t>   - D 3 E</a:t>
            </a:r>
          </a:p>
          <a:p>
            <a:r>
              <a:rPr lang="sv-SE" sz="2800" dirty="0"/>
              <a:t>      6 2 4</a:t>
            </a:r>
          </a:p>
          <a:p>
            <a:endParaRPr lang="sv-SE" sz="2800" dirty="0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845BF133-66E1-48D7-B81E-E8D72E4B5108}"/>
              </a:ext>
            </a:extLst>
          </p:cNvPr>
          <p:cNvCxnSpPr/>
          <p:nvPr/>
        </p:nvCxnSpPr>
        <p:spPr>
          <a:xfrm>
            <a:off x="4882342" y="4248524"/>
            <a:ext cx="1213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A5C37B91-C009-4B7E-B9F0-8BEDD83B329E}"/>
              </a:ext>
            </a:extLst>
          </p:cNvPr>
          <p:cNvSpPr txBox="1"/>
          <p:nvPr/>
        </p:nvSpPr>
        <p:spPr>
          <a:xfrm>
            <a:off x="7237612" y="3340583"/>
            <a:ext cx="1524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c)  F 5 G    </a:t>
            </a:r>
          </a:p>
          <a:p>
            <a:r>
              <a:rPr lang="sv-SE" sz="2800" dirty="0"/>
              <a:t>        3</a:t>
            </a:r>
          </a:p>
          <a:p>
            <a:endParaRPr lang="sv-SE" sz="2800" dirty="0"/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1EA0BB8F-E1C0-4655-B0BB-4EC05113C111}"/>
              </a:ext>
            </a:extLst>
          </p:cNvPr>
          <p:cNvCxnSpPr>
            <a:cxnSpLocks/>
          </p:cNvCxnSpPr>
          <p:nvPr/>
        </p:nvCxnSpPr>
        <p:spPr>
          <a:xfrm>
            <a:off x="7611687" y="3852284"/>
            <a:ext cx="9171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>
            <a:extLst>
              <a:ext uri="{FF2B5EF4-FFF2-40B4-BE49-F238E27FC236}">
                <a16:creationId xmlns:a16="http://schemas.microsoft.com/office/drawing/2014/main" id="{8D975127-61CE-4517-8859-62AD99DF6F5B}"/>
              </a:ext>
            </a:extLst>
          </p:cNvPr>
          <p:cNvSpPr txBox="1"/>
          <p:nvPr/>
        </p:nvSpPr>
        <p:spPr>
          <a:xfrm>
            <a:off x="8701348" y="3590674"/>
            <a:ext cx="12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 = 1 5 3</a:t>
            </a:r>
          </a:p>
        </p:txBody>
      </p:sp>
    </p:spTree>
    <p:extLst>
      <p:ext uri="{BB962C8B-B14F-4D97-AF65-F5344CB8AC3E}">
        <p14:creationId xmlns:p14="http://schemas.microsoft.com/office/powerpoint/2010/main" val="8884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105890" y="2090172"/>
            <a:ext cx="79802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6</a:t>
            </a:r>
          </a:p>
          <a:p>
            <a:endParaRPr lang="sv-SE" sz="2800" b="1" dirty="0"/>
          </a:p>
          <a:p>
            <a:r>
              <a:rPr lang="sv-SE" sz="2800" dirty="0"/>
              <a:t>Lydia har dubbelt så mycket pengar som sin syster.</a:t>
            </a:r>
          </a:p>
          <a:p>
            <a:r>
              <a:rPr lang="sv-SE" sz="2800" dirty="0"/>
              <a:t>Sammanlagt har de båda systrarna 210 kr.</a:t>
            </a:r>
          </a:p>
          <a:p>
            <a:pPr marL="457200" indent="-457200">
              <a:buFontTx/>
              <a:buChar char="-"/>
            </a:pPr>
            <a:endParaRPr lang="sv-SE" sz="2800" dirty="0"/>
          </a:p>
          <a:p>
            <a:r>
              <a:rPr lang="sv-SE" sz="2800" dirty="0"/>
              <a:t>Hur mycket pengar har Lydia?</a:t>
            </a:r>
          </a:p>
        </p:txBody>
      </p:sp>
    </p:spTree>
    <p:extLst>
      <p:ext uri="{BB962C8B-B14F-4D97-AF65-F5344CB8AC3E}">
        <p14:creationId xmlns:p14="http://schemas.microsoft.com/office/powerpoint/2010/main" val="36411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989512" y="1874728"/>
            <a:ext cx="82129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7</a:t>
            </a:r>
          </a:p>
          <a:p>
            <a:endParaRPr lang="sv-SE" sz="2800" b="1" dirty="0"/>
          </a:p>
          <a:p>
            <a:r>
              <a:rPr lang="sv-SE" sz="2800" dirty="0"/>
              <a:t>Längs en liten gata finns 6 lyktstolpar placerade med jämna mellanrum.</a:t>
            </a:r>
          </a:p>
          <a:p>
            <a:r>
              <a:rPr lang="sv-SE" sz="2800" dirty="0"/>
              <a:t>Det är 300 m mellan den första och den sista stolpen.</a:t>
            </a:r>
          </a:p>
          <a:p>
            <a:endParaRPr lang="sv-SE" sz="2800" dirty="0"/>
          </a:p>
          <a:p>
            <a:r>
              <a:rPr lang="sv-SE" sz="2800" dirty="0"/>
              <a:t>Hur långt är det mellan två lyktstolpar?</a:t>
            </a:r>
          </a:p>
        </p:txBody>
      </p:sp>
    </p:spTree>
    <p:extLst>
      <p:ext uri="{BB962C8B-B14F-4D97-AF65-F5344CB8AC3E}">
        <p14:creationId xmlns:p14="http://schemas.microsoft.com/office/powerpoint/2010/main" val="6607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Återblick">
  <a:themeElements>
    <a:clrScheme name="Återblic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607</TotalTime>
  <Words>341</Words>
  <Application>Microsoft Office PowerPoint</Application>
  <PresentationFormat>Bredbild</PresentationFormat>
  <Paragraphs>79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Återblick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Kerstin Dahlin</dc:creator>
  <cp:lastModifiedBy>Kerstin Dahlin</cp:lastModifiedBy>
  <cp:revision>70</cp:revision>
  <dcterms:created xsi:type="dcterms:W3CDTF">2019-08-04T10:07:00Z</dcterms:created>
  <dcterms:modified xsi:type="dcterms:W3CDTF">2019-08-06T17:43:36Z</dcterms:modified>
</cp:coreProperties>
</file>