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322" r:id="rId4"/>
    <p:sldId id="314" r:id="rId5"/>
    <p:sldId id="315" r:id="rId6"/>
    <p:sldId id="271" r:id="rId7"/>
    <p:sldId id="272" r:id="rId8"/>
    <p:sldId id="318" r:id="rId9"/>
    <p:sldId id="323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2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2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31079" y="847288"/>
            <a:ext cx="87298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Vilket tal är det här?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Hundratalssiffran är dubbelt så stor som tiotalssiffran.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Entalssiffran är 5.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Tusentalssiffran är 1 mindre än tiotalssiffran.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Summan av alla siffrorna är 16.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1478" y="1443841"/>
            <a:ext cx="48290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Vilket tal kommer närmast före?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85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110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200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6913" y="2090172"/>
            <a:ext cx="71181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En dag i somras var det 42 grader på Cypern.</a:t>
            </a:r>
          </a:p>
          <a:p>
            <a:r>
              <a:rPr lang="sv-SE" sz="2800" dirty="0"/>
              <a:t>I Östersund var det 30 grader lägre temperatur.</a:t>
            </a:r>
          </a:p>
          <a:p>
            <a:endParaRPr lang="sv-SE" sz="2800" dirty="0"/>
          </a:p>
          <a:p>
            <a:r>
              <a:rPr lang="sv-SE" sz="2800" dirty="0"/>
              <a:t>Vilken temperatur var det där?</a:t>
            </a:r>
          </a:p>
        </p:txBody>
      </p:sp>
    </p:spTree>
    <p:extLst>
      <p:ext uri="{BB962C8B-B14F-4D97-AF65-F5344CB8AC3E}">
        <p14:creationId xmlns:p14="http://schemas.microsoft.com/office/powerpoint/2010/main" val="12014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21117" y="1874728"/>
            <a:ext cx="19497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6 ∙ 3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4 ∙ 7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FontTx/>
              <a:buAutoNum type="alphaLcParenR"/>
            </a:pPr>
            <a:r>
              <a:rPr lang="sv-SE" sz="2800" dirty="0"/>
              <a:t>9 ∙ 5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60404" y="1169427"/>
            <a:ext cx="40711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Vilka tal pekar pilarna på?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5F24EA5-3EEB-C528-ED20-5F78B1FD13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4050" y="3429000"/>
            <a:ext cx="834390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951141" y="1874728"/>
            <a:ext cx="22897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157 - 60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96 + 40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452 - 120</a:t>
            </a:r>
          </a:p>
        </p:txBody>
      </p:sp>
    </p:spTree>
    <p:extLst>
      <p:ext uri="{BB962C8B-B14F-4D97-AF65-F5344CB8AC3E}">
        <p14:creationId xmlns:p14="http://schemas.microsoft.com/office/powerpoint/2010/main" val="365434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55321" y="1748516"/>
            <a:ext cx="60241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Anton köper fyra apelsiner.</a:t>
            </a:r>
          </a:p>
          <a:p>
            <a:endParaRPr lang="sv-SE" sz="2800" dirty="0"/>
          </a:p>
          <a:p>
            <a:r>
              <a:rPr lang="sv-SE" sz="2800" dirty="0"/>
              <a:t>Vad får Anton tillbaka på en femtiolapp?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F6B63C7-1772-6D2F-00BA-3287BB943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8779" y="2871901"/>
            <a:ext cx="22479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1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61560" y="1874728"/>
            <a:ext cx="726887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Vilka är de tre största talen som går att skriva med siffrorna 8, 2, 5 och 3?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är det näst minsta udda talet du kan bilda med alla fyra siffrorna?</a:t>
            </a:r>
          </a:p>
        </p:txBody>
      </p:sp>
    </p:spTree>
    <p:extLst>
      <p:ext uri="{BB962C8B-B14F-4D97-AF65-F5344CB8AC3E}">
        <p14:creationId xmlns:p14="http://schemas.microsoft.com/office/powerpoint/2010/main" val="392370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36913" y="2090172"/>
            <a:ext cx="71181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På stormarknaden pantade Jasmine 9 burkar.</a:t>
            </a:r>
          </a:p>
          <a:p>
            <a:r>
              <a:rPr lang="sv-SE" sz="2800" dirty="0"/>
              <a:t>Hennes mamma pantade 6 gånger så många.</a:t>
            </a:r>
          </a:p>
          <a:p>
            <a:endParaRPr lang="sv-SE" sz="2800" dirty="0"/>
          </a:p>
          <a:p>
            <a:r>
              <a:rPr lang="sv-SE" sz="2800" dirty="0"/>
              <a:t>Hur många burkar pantade de sammanlagt?</a:t>
            </a:r>
          </a:p>
        </p:txBody>
      </p:sp>
    </p:spTree>
    <p:extLst>
      <p:ext uri="{BB962C8B-B14F-4D97-AF65-F5344CB8AC3E}">
        <p14:creationId xmlns:p14="http://schemas.microsoft.com/office/powerpoint/2010/main" val="176332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2030</TotalTime>
  <Words>181</Words>
  <Application>Microsoft Office PowerPoint</Application>
  <PresentationFormat>Bredbild</PresentationFormat>
  <Paragraphs>60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61</cp:revision>
  <dcterms:created xsi:type="dcterms:W3CDTF">2019-08-04T10:07:00Z</dcterms:created>
  <dcterms:modified xsi:type="dcterms:W3CDTF">2022-06-20T11:29:31Z</dcterms:modified>
</cp:coreProperties>
</file>