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324" r:id="rId3"/>
    <p:sldId id="259" r:id="rId4"/>
    <p:sldId id="314" r:id="rId5"/>
    <p:sldId id="325" r:id="rId6"/>
    <p:sldId id="315" r:id="rId7"/>
    <p:sldId id="272" r:id="rId8"/>
    <p:sldId id="317" r:id="rId9"/>
    <p:sldId id="323" r:id="rId10"/>
    <p:sldId id="32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72" y="1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60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2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710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860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06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706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341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964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657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291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439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4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LÄXA 3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2319A3A2-A989-B774-9B24-80D742606B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5371" y="3543300"/>
            <a:ext cx="5486400" cy="1943100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241222" y="286925"/>
            <a:ext cx="6727121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Med hjälp av klossar kan du bygga en trappa.</a:t>
            </a:r>
          </a:p>
          <a:p>
            <a:r>
              <a:rPr lang="sv-SE" sz="2800" dirty="0"/>
              <a:t>Bilden visar hur trappan ser ut om den har ett trappsteg, två trappsteg och tre trappsteg.</a:t>
            </a:r>
          </a:p>
          <a:p>
            <a:endParaRPr lang="sv-SE" sz="2800" dirty="0"/>
          </a:p>
          <a:p>
            <a:r>
              <a:rPr lang="sv-SE" sz="2800" dirty="0"/>
              <a:t>Hur många klossar behöver du för att bygga en trappa med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fem trappsteg</a:t>
            </a:r>
          </a:p>
          <a:p>
            <a:pPr marL="514350" indent="-514350">
              <a:buAutoNum type="alphaLcParenR"/>
            </a:pPr>
            <a:r>
              <a:rPr lang="sv-SE" sz="2800" dirty="0"/>
              <a:t>sju trappsteg</a:t>
            </a:r>
          </a:p>
          <a:p>
            <a:pPr marL="514350" indent="-514350">
              <a:buAutoNum type="alphaLcParenR"/>
            </a:pPr>
            <a:r>
              <a:rPr lang="sv-SE" sz="2800" dirty="0"/>
              <a:t>tio trappsteg</a:t>
            </a:r>
          </a:p>
        </p:txBody>
      </p:sp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918878" y="2305615"/>
            <a:ext cx="83542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</a:p>
          <a:p>
            <a:endParaRPr lang="sv-SE" sz="2800" b="1" dirty="0"/>
          </a:p>
          <a:p>
            <a:r>
              <a:rPr lang="sv-SE" sz="2800" dirty="0"/>
              <a:t>Skriv talen i storleksordning med det största talet först.</a:t>
            </a:r>
          </a:p>
          <a:p>
            <a:endParaRPr lang="sv-SE" sz="2800" dirty="0"/>
          </a:p>
          <a:p>
            <a:r>
              <a:rPr lang="sv-SE" sz="2800" dirty="0"/>
              <a:t>	399		411		319		491		349</a:t>
            </a:r>
          </a:p>
        </p:txBody>
      </p:sp>
    </p:spTree>
    <p:extLst>
      <p:ext uri="{BB962C8B-B14F-4D97-AF65-F5344CB8AC3E}">
        <p14:creationId xmlns:p14="http://schemas.microsoft.com/office/powerpoint/2010/main" val="219044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681478" y="1443841"/>
            <a:ext cx="482904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205 - 199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90 + 30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1 000 - 850</a:t>
            </a:r>
          </a:p>
        </p:txBody>
      </p:sp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121117" y="1874728"/>
            <a:ext cx="194976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3 ∙ 6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FontTx/>
              <a:buAutoNum type="alphaLcParenR"/>
            </a:pPr>
            <a:r>
              <a:rPr lang="sv-SE" sz="2800" dirty="0"/>
              <a:t>4 ∙ 9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FontTx/>
              <a:buAutoNum type="alphaLcParenR"/>
            </a:pPr>
            <a:r>
              <a:rPr lang="sv-SE" sz="2800" dirty="0"/>
              <a:t>7 ∙ 8</a:t>
            </a:r>
          </a:p>
        </p:txBody>
      </p:sp>
    </p:spTree>
    <p:extLst>
      <p:ext uri="{BB962C8B-B14F-4D97-AF65-F5344CB8AC3E}">
        <p14:creationId xmlns:p14="http://schemas.microsoft.com/office/powerpoint/2010/main" val="265723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121117" y="847288"/>
            <a:ext cx="19497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  <a:p>
            <a:endParaRPr lang="sv-SE" sz="2800" b="1" dirty="0"/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.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.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BDCF6C65-58D8-5224-7667-1D752ED308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8672" y="2072368"/>
            <a:ext cx="533400" cy="819150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396AE815-19CF-37D7-B5B2-610A150079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98672" y="3287923"/>
            <a:ext cx="533400" cy="828675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C57F8C93-3F0D-6B83-DC41-68BE79D3F3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98672" y="4579920"/>
            <a:ext cx="533400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90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060404" y="1447013"/>
            <a:ext cx="40711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</a:p>
          <a:p>
            <a:endParaRPr lang="sv-SE" sz="2800" b="1" dirty="0"/>
          </a:p>
          <a:p>
            <a:r>
              <a:rPr lang="sv-SE" sz="2800" dirty="0"/>
              <a:t>Vilka tal pekar pilarna på?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A0E8E498-5219-E869-80E9-2FE25F52FA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6950" y="3429000"/>
            <a:ext cx="7658100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40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652990" y="1396782"/>
            <a:ext cx="602416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</a:p>
          <a:p>
            <a:endParaRPr lang="sv-SE" sz="2800" b="1" dirty="0"/>
          </a:p>
          <a:p>
            <a:r>
              <a:rPr lang="sv-SE" sz="2800" dirty="0"/>
              <a:t>Sara hoppade en bana med sin ponny.</a:t>
            </a:r>
          </a:p>
          <a:p>
            <a:r>
              <a:rPr lang="sv-SE" sz="2800" dirty="0"/>
              <a:t>För varje rivet hinder får man fyra fel.</a:t>
            </a:r>
          </a:p>
          <a:p>
            <a:r>
              <a:rPr lang="sv-SE" sz="2800" dirty="0"/>
              <a:t>Saras ponny rev tre hinder.</a:t>
            </a:r>
          </a:p>
          <a:p>
            <a:endParaRPr lang="sv-SE" sz="2800" dirty="0"/>
          </a:p>
          <a:p>
            <a:r>
              <a:rPr lang="sv-SE" sz="2800" dirty="0"/>
              <a:t>Hur många fel blev det?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A42E736B-4FBE-8D8F-F4E4-2A334682D7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7150" y="2352675"/>
            <a:ext cx="2552700" cy="215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2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488393" y="1012953"/>
            <a:ext cx="321521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</a:p>
          <a:p>
            <a:endParaRPr lang="sv-SE" sz="2800" b="1" dirty="0"/>
          </a:p>
          <a:p>
            <a:r>
              <a:rPr lang="sv-SE" sz="2800" dirty="0"/>
              <a:t>Vilket tal är x?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x ∙ 7 = 42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.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25 = x ∙ x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7B5E8A6E-5761-D70A-B8C9-4246AD5843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399" y="3942670"/>
            <a:ext cx="990600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43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536913" y="1659285"/>
            <a:ext cx="711817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</a:p>
          <a:p>
            <a:endParaRPr lang="sv-SE" sz="2800" b="1" dirty="0"/>
          </a:p>
          <a:p>
            <a:r>
              <a:rPr lang="sv-SE" sz="2800" dirty="0"/>
              <a:t>Leo, Alma och Noa ska spela kula.</a:t>
            </a:r>
          </a:p>
          <a:p>
            <a:r>
              <a:rPr lang="sv-SE" sz="2800" dirty="0"/>
              <a:t>Leo har 24 kulor.</a:t>
            </a:r>
          </a:p>
          <a:p>
            <a:r>
              <a:rPr lang="sv-SE" sz="2800" dirty="0"/>
              <a:t>Alma har bara en tredjedel så många.</a:t>
            </a:r>
          </a:p>
          <a:p>
            <a:r>
              <a:rPr lang="sv-SE" sz="2800" dirty="0"/>
              <a:t>Noa har dubbelt så många kulor som Alma.</a:t>
            </a:r>
          </a:p>
          <a:p>
            <a:endParaRPr lang="sv-SE" sz="2800" dirty="0"/>
          </a:p>
          <a:p>
            <a:r>
              <a:rPr lang="sv-SE" sz="2800" dirty="0"/>
              <a:t>Hur många kulor har barnen sammanlagt?</a:t>
            </a:r>
          </a:p>
        </p:txBody>
      </p:sp>
    </p:spTree>
    <p:extLst>
      <p:ext uri="{BB962C8B-B14F-4D97-AF65-F5344CB8AC3E}">
        <p14:creationId xmlns:p14="http://schemas.microsoft.com/office/powerpoint/2010/main" val="1763320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Gröngul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2263</TotalTime>
  <Words>200</Words>
  <Application>Microsoft Office PowerPoint</Application>
  <PresentationFormat>Bredbild</PresentationFormat>
  <Paragraphs>69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64</cp:revision>
  <dcterms:created xsi:type="dcterms:W3CDTF">2019-08-04T10:07:00Z</dcterms:created>
  <dcterms:modified xsi:type="dcterms:W3CDTF">2022-06-20T15:24:07Z</dcterms:modified>
</cp:coreProperties>
</file>