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5" r:id="rId4"/>
    <p:sldId id="326" r:id="rId5"/>
    <p:sldId id="327" r:id="rId6"/>
    <p:sldId id="271" r:id="rId7"/>
    <p:sldId id="272" r:id="rId8"/>
    <p:sldId id="328" r:id="rId9"/>
    <p:sldId id="31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/>
              <a:t>LÄXA 7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66715" y="1355074"/>
            <a:ext cx="73155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Jens står på den mittersta pinnen på en stege. </a:t>
            </a:r>
          </a:p>
          <a:p>
            <a:r>
              <a:rPr lang="sv-SE" sz="2800" dirty="0"/>
              <a:t>Först kliver han ner två steg. </a:t>
            </a:r>
          </a:p>
          <a:p>
            <a:r>
              <a:rPr lang="sv-SE" sz="2800" dirty="0"/>
              <a:t>Sedan ändrar han sig och klättrar sju steg uppåt. </a:t>
            </a:r>
          </a:p>
          <a:p>
            <a:r>
              <a:rPr lang="sv-SE" sz="2800" dirty="0"/>
              <a:t>Då står han på den näst översta pinnen.</a:t>
            </a:r>
          </a:p>
          <a:p>
            <a:endParaRPr lang="sv-SE" sz="2800" dirty="0"/>
          </a:p>
          <a:p>
            <a:r>
              <a:rPr lang="sv-SE" sz="2800" dirty="0"/>
              <a:t>Hur många pinnar har stegen?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37264C5-72F6-F17A-A2A7-824DCF8E3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844" y="1355074"/>
            <a:ext cx="2247441" cy="41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kommer närmast före?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1 100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51533" y="1140301"/>
            <a:ext cx="182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B64BBA2-1024-29C7-B8A3-94B8F8121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291" y="2276626"/>
            <a:ext cx="925417" cy="73262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26FB38D-E386-0D4C-79A7-2EE2FCD30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291" y="3429000"/>
            <a:ext cx="1057619" cy="49575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3114EB83-E53A-0FED-D9A6-D1E17EA9FB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3291" y="4344511"/>
            <a:ext cx="881349" cy="7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5728" y="2305615"/>
            <a:ext cx="77605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 err="1"/>
              <a:t>Nedim</a:t>
            </a:r>
            <a:r>
              <a:rPr lang="sv-SE" sz="2800" dirty="0"/>
              <a:t> simmade 575 m och André simmade 350 m. </a:t>
            </a:r>
          </a:p>
          <a:p>
            <a:endParaRPr lang="sv-SE" sz="2800" dirty="0"/>
          </a:p>
          <a:p>
            <a:r>
              <a:rPr lang="sv-SE" sz="2800" dirty="0"/>
              <a:t>Hur mycket längre simmade </a:t>
            </a:r>
            <a:r>
              <a:rPr lang="sv-SE" sz="2800" dirty="0" err="1"/>
              <a:t>Nedim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5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51533" y="1140301"/>
            <a:ext cx="182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C56ED8B-FF60-68C8-2840-55488ECD7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342" y="2241788"/>
            <a:ext cx="859316" cy="73813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7ED7391B-D0C9-472E-8C73-F4E92DF0A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342" y="3425086"/>
            <a:ext cx="991518" cy="82626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7E6A3B6C-47F0-32FC-0A19-457654661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6342" y="4694552"/>
            <a:ext cx="925417" cy="7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85633" y="1874728"/>
            <a:ext cx="2620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207 - 136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768 + 596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1 073 - 854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39202" y="2090172"/>
            <a:ext cx="51135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Hugo multiplicerar talen 3 och 82.</a:t>
            </a:r>
          </a:p>
          <a:p>
            <a:r>
              <a:rPr lang="sv-SE" sz="2800" dirty="0"/>
              <a:t>Produkten dividerar han med 2.</a:t>
            </a:r>
          </a:p>
          <a:p>
            <a:endParaRPr lang="sv-SE" sz="2800" dirty="0"/>
          </a:p>
          <a:p>
            <a:r>
              <a:rPr lang="sv-SE" sz="2800" dirty="0"/>
              <a:t>Vilken är kvoten?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85633" y="1874728"/>
            <a:ext cx="2620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 · 133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274 · 4</a:t>
            </a:r>
          </a:p>
          <a:p>
            <a:pPr marL="514350" indent="-514350">
              <a:buFontTx/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6 · 197</a:t>
            </a:r>
          </a:p>
        </p:txBody>
      </p:sp>
    </p:spTree>
    <p:extLst>
      <p:ext uri="{BB962C8B-B14F-4D97-AF65-F5344CB8AC3E}">
        <p14:creationId xmlns:p14="http://schemas.microsoft.com/office/powerpoint/2010/main" val="12961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1375" y="1874728"/>
            <a:ext cx="77692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Linnéa köpte tre olika glasstårtor.</a:t>
            </a:r>
          </a:p>
          <a:p>
            <a:r>
              <a:rPr lang="sv-SE" sz="2800" dirty="0"/>
              <a:t>Den ena kostade 28 kr och den andra kostade 36 kr.</a:t>
            </a:r>
          </a:p>
          <a:p>
            <a:r>
              <a:rPr lang="sv-SE" sz="2800" dirty="0"/>
              <a:t>Linnéa lämnade fram 150 kr och fick 44 kr tillbaka.</a:t>
            </a:r>
          </a:p>
          <a:p>
            <a:endParaRPr lang="sv-SE" sz="2800" dirty="0"/>
          </a:p>
          <a:p>
            <a:r>
              <a:rPr lang="sv-SE" sz="2800" dirty="0"/>
              <a:t>Hur mycket kostade den tredje glasstårtan?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2078</TotalTime>
  <Words>161</Words>
  <Application>Microsoft Office PowerPoint</Application>
  <PresentationFormat>Bredbild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67</cp:revision>
  <dcterms:created xsi:type="dcterms:W3CDTF">2019-08-04T10:07:00Z</dcterms:created>
  <dcterms:modified xsi:type="dcterms:W3CDTF">2022-06-22T11:38:00Z</dcterms:modified>
</cp:coreProperties>
</file>