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29" r:id="rId3"/>
    <p:sldId id="326" r:id="rId4"/>
    <p:sldId id="324" r:id="rId5"/>
    <p:sldId id="325" r:id="rId6"/>
    <p:sldId id="327" r:id="rId7"/>
    <p:sldId id="272" r:id="rId8"/>
    <p:sldId id="330" r:id="rId9"/>
    <p:sldId id="328" r:id="rId10"/>
    <p:sldId id="32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9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23697" y="2090172"/>
            <a:ext cx="7144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I en slalombacke står det 12 slalompinnar. </a:t>
            </a:r>
          </a:p>
          <a:p>
            <a:r>
              <a:rPr lang="sv-SE" sz="2800" dirty="0"/>
              <a:t>Det är 10 m mellan varje.</a:t>
            </a:r>
          </a:p>
          <a:p>
            <a:endParaRPr lang="sv-SE" sz="2800" dirty="0"/>
          </a:p>
          <a:p>
            <a:r>
              <a:rPr lang="sv-SE" sz="2800" dirty="0"/>
              <a:t>Hur långt är det mellan första och sista pinnen?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703682" y="1874728"/>
            <a:ext cx="27846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38 + 30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97 + 20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649 - 400</a:t>
            </a:r>
          </a:p>
        </p:txBody>
      </p:sp>
    </p:spTree>
    <p:extLst>
      <p:ext uri="{BB962C8B-B14F-4D97-AF65-F5344CB8AC3E}">
        <p14:creationId xmlns:p14="http://schemas.microsoft.com/office/powerpoint/2010/main" val="58738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121117" y="1233044"/>
            <a:ext cx="1949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  <a:endParaRPr lang="sv-SE" sz="28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539DEA2-BE61-BA84-FC0B-CE0B395E10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9224" y="2261937"/>
            <a:ext cx="1013552" cy="408349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0297CC7A-E17F-DC1E-34A9-9359717AAC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9224" y="3175959"/>
            <a:ext cx="881349" cy="716096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81D86F5D-8937-96AA-88CE-81A55DBD73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9224" y="4397728"/>
            <a:ext cx="991518" cy="43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85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80928" y="1874728"/>
            <a:ext cx="563014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Skriv klockslagen med siffror.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Halv nio på kvällen.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Kvart över två på eftermiddagen.</a:t>
            </a:r>
          </a:p>
        </p:txBody>
      </p:sp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16668" y="1232299"/>
            <a:ext cx="49586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dirty="0"/>
          </a:p>
          <a:p>
            <a:r>
              <a:rPr lang="sv-SE" sz="2800" dirty="0"/>
              <a:t>Skriv två klockslag till varje bild.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68FE172-E912-D98E-ABC2-6276BCA60E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9358" y="2846253"/>
            <a:ext cx="1784733" cy="1889393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38BD10ED-D8C8-D1E6-BA79-BD56C9B437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2225" y="2846253"/>
            <a:ext cx="1762699" cy="1938969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B1DBDD-6D96-EA76-9F5E-5835B332CD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23058" y="2840744"/>
            <a:ext cx="1740665" cy="190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535605" y="1228397"/>
            <a:ext cx="512078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En påse med 6 bullar kostar 48 kr. </a:t>
            </a:r>
          </a:p>
          <a:p>
            <a:r>
              <a:rPr lang="sv-SE" sz="2800" dirty="0"/>
              <a:t>Hur mycket kostar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 bulle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3 bullar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5 bullar</a:t>
            </a:r>
          </a:p>
        </p:txBody>
      </p:sp>
    </p:spTree>
    <p:extLst>
      <p:ext uri="{BB962C8B-B14F-4D97-AF65-F5344CB8AC3E}">
        <p14:creationId xmlns:p14="http://schemas.microsoft.com/office/powerpoint/2010/main" val="107412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85778" y="1659285"/>
            <a:ext cx="86204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Maja och Agnes vill se vem som kan stå längst på ett ben. </a:t>
            </a:r>
          </a:p>
          <a:p>
            <a:r>
              <a:rPr lang="sv-SE" sz="2800" dirty="0"/>
              <a:t>Maja kan hålla balansen i 42 sekunder. </a:t>
            </a:r>
          </a:p>
          <a:p>
            <a:r>
              <a:rPr lang="sv-SE" sz="2800" dirty="0"/>
              <a:t>Agnes lyckas stå 23 sekunder längre. </a:t>
            </a:r>
          </a:p>
          <a:p>
            <a:endParaRPr lang="sv-SE" sz="2800" dirty="0"/>
          </a:p>
          <a:p>
            <a:r>
              <a:rPr lang="sv-SE" sz="2800" dirty="0"/>
              <a:t>Hur länge kunde Agnes stå på ett ben?</a:t>
            </a:r>
          </a:p>
          <a:p>
            <a:r>
              <a:rPr lang="sv-SE" sz="2800" dirty="0"/>
              <a:t>Svara i minuter och sekunder.</a:t>
            </a:r>
          </a:p>
        </p:txBody>
      </p:sp>
    </p:spTree>
    <p:extLst>
      <p:ext uri="{BB962C8B-B14F-4D97-AF65-F5344CB8AC3E}">
        <p14:creationId xmlns:p14="http://schemas.microsoft.com/office/powerpoint/2010/main" val="8892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00847" y="1659285"/>
            <a:ext cx="739030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En höst fick Albin många äpplen i sin trädgård. </a:t>
            </a:r>
          </a:p>
          <a:p>
            <a:r>
              <a:rPr lang="sv-SE" sz="2800" dirty="0"/>
              <a:t>Han fyllde sin skottkärra åtta gånger med äpplen och körde ut dem i skogen för att mata rådjuren. </a:t>
            </a:r>
          </a:p>
          <a:p>
            <a:endParaRPr lang="sv-SE" sz="2800" dirty="0"/>
          </a:p>
          <a:p>
            <a:r>
              <a:rPr lang="sv-SE" sz="2800" dirty="0"/>
              <a:t>Hur många kilogram äpplen fick rådjuren av Albin om varje lass vägde 75 kg?</a:t>
            </a:r>
          </a:p>
        </p:txBody>
      </p:sp>
    </p:spTree>
    <p:extLst>
      <p:ext uri="{BB962C8B-B14F-4D97-AF65-F5344CB8AC3E}">
        <p14:creationId xmlns:p14="http://schemas.microsoft.com/office/powerpoint/2010/main" val="351673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42975" y="1874728"/>
            <a:ext cx="890605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r>
              <a:rPr lang="sv-SE" sz="2800" dirty="0"/>
              <a:t>Hassan och Freja köper tillsammans sju lotter för 56 kr.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ska Hassan betala om han tar 4 av lotterna?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ska Freja betala?</a:t>
            </a:r>
          </a:p>
        </p:txBody>
      </p:sp>
    </p:spTree>
    <p:extLst>
      <p:ext uri="{BB962C8B-B14F-4D97-AF65-F5344CB8AC3E}">
        <p14:creationId xmlns:p14="http://schemas.microsoft.com/office/powerpoint/2010/main" val="192964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Gröngu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2344</TotalTime>
  <Words>212</Words>
  <Application>Microsoft Office PowerPoint</Application>
  <PresentationFormat>Bredbild</PresentationFormat>
  <Paragraphs>56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75</cp:revision>
  <dcterms:created xsi:type="dcterms:W3CDTF">2019-08-04T10:07:00Z</dcterms:created>
  <dcterms:modified xsi:type="dcterms:W3CDTF">2022-06-22T18:19:04Z</dcterms:modified>
</cp:coreProperties>
</file>