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36" r:id="rId3"/>
    <p:sldId id="338" r:id="rId4"/>
    <p:sldId id="324" r:id="rId5"/>
    <p:sldId id="339" r:id="rId6"/>
    <p:sldId id="332" r:id="rId7"/>
    <p:sldId id="335" r:id="rId8"/>
    <p:sldId id="340" r:id="rId9"/>
    <p:sldId id="325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17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76347" y="847288"/>
            <a:ext cx="67955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Linnea, Johanna, Erika och Anna utmanar varandra på pingis.</a:t>
            </a:r>
          </a:p>
          <a:p>
            <a:endParaRPr lang="sv-SE" sz="2800" dirty="0"/>
          </a:p>
          <a:p>
            <a:r>
              <a:rPr lang="sv-SE" sz="2800" dirty="0"/>
              <a:t>Hur många matcher har de spelat när alla har mött alla en gång?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2C8AE61-AA97-CCB2-4DEF-C5E106BFC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918" y="2458549"/>
            <a:ext cx="3706735" cy="259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80954" y="1443841"/>
            <a:ext cx="30300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Avrunda till tiotal.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769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1 001</a:t>
            </a:r>
          </a:p>
        </p:txBody>
      </p:sp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68928" y="847288"/>
            <a:ext cx="4054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Skriv måtten i millimeter.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A4325C3-A2F3-9516-C705-36D732BE0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047" y="3299320"/>
            <a:ext cx="2027104" cy="75465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32ACE710-219D-2C08-AB05-A27A45929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992" y="2630046"/>
            <a:ext cx="2622014" cy="2093205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FCA38DE8-82A3-74BF-2236-4AF8860CDD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9736" y="2993833"/>
            <a:ext cx="2754217" cy="87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21391" y="1874728"/>
            <a:ext cx="67492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I Gärdesskolan går det 480 elever. </a:t>
            </a:r>
          </a:p>
          <a:p>
            <a:r>
              <a:rPr lang="sv-SE" sz="2800" dirty="0"/>
              <a:t>När eleverna ska äta lunch är de uppdelade i tre lika stora grupper.</a:t>
            </a:r>
          </a:p>
          <a:p>
            <a:endParaRPr lang="sv-SE" sz="2800" dirty="0"/>
          </a:p>
          <a:p>
            <a:r>
              <a:rPr lang="sv-SE" sz="2800" dirty="0"/>
              <a:t>Hur många äter i varje grupp?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22632" y="847288"/>
            <a:ext cx="49467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Hur stor andel av bilden är grön?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A629D1E-DC74-FEDD-6D2B-789A66877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140" y="2940134"/>
            <a:ext cx="1938969" cy="1685581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8CE43149-F8C3-4C6A-B44B-DA37414290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470" y="3127420"/>
            <a:ext cx="1740665" cy="1311007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C1A3DC48-A937-C49A-FF7A-2977A8959B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4496" y="3086107"/>
            <a:ext cx="3503364" cy="139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6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96036" y="1874728"/>
            <a:ext cx="2599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482 + 347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916 – 328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 · 125</a:t>
            </a:r>
          </a:p>
        </p:txBody>
      </p:sp>
    </p:spTree>
    <p:extLst>
      <p:ext uri="{BB962C8B-B14F-4D97-AF65-F5344CB8AC3E}">
        <p14:creationId xmlns:p14="http://schemas.microsoft.com/office/powerpoint/2010/main" val="4421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53388" y="944911"/>
            <a:ext cx="67839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är klockan?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var klockan för 20 minuter sedan?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är klockan om en timme och 10 minuter?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9969400-2430-D3A2-137E-632B2618D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2281" y="1748926"/>
            <a:ext cx="2434269" cy="236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3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97504" y="1874728"/>
            <a:ext cx="83969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I 4A går 30 elever. </a:t>
            </a:r>
          </a:p>
          <a:p>
            <a:r>
              <a:rPr lang="sv-SE" sz="2800" dirty="0"/>
              <a:t>En dag serverades det spenat och prinskorv i matsalen. </a:t>
            </a:r>
          </a:p>
          <a:p>
            <a:r>
              <a:rPr lang="sv-SE" sz="2800" dirty="0"/>
              <a:t>Eleverna i 4A åt sammanlagt 150 prinskorvar.</a:t>
            </a:r>
          </a:p>
          <a:p>
            <a:endParaRPr lang="sv-SE" sz="2800" dirty="0"/>
          </a:p>
          <a:p>
            <a:r>
              <a:rPr lang="sv-SE" sz="2800" dirty="0"/>
              <a:t>Hur många korvar åt varje elev i genomsnitt?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76821" y="1228397"/>
            <a:ext cx="70383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 err="1"/>
              <a:t>Adora</a:t>
            </a:r>
            <a:r>
              <a:rPr lang="sv-SE" sz="2800" dirty="0"/>
              <a:t> är 105 cm lång. </a:t>
            </a:r>
          </a:p>
          <a:p>
            <a:r>
              <a:rPr lang="sv-SE" sz="2800" dirty="0"/>
              <a:t>Hennes bror Edgar är 133 cm.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längre är Edgar än </a:t>
            </a:r>
            <a:r>
              <a:rPr lang="sv-SE" sz="2800" dirty="0" err="1"/>
              <a:t>Adora</a:t>
            </a:r>
            <a:r>
              <a:rPr lang="sv-SE" sz="2800" dirty="0"/>
              <a:t>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Barnens pappa är 55 cm kortare än barnens sammanlagda längd.</a:t>
            </a:r>
          </a:p>
          <a:p>
            <a:r>
              <a:rPr lang="sv-SE" sz="2800" dirty="0"/>
              <a:t>	Hur lång är pappa?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2536</TotalTime>
  <Words>200</Words>
  <Application>Microsoft Office PowerPoint</Application>
  <PresentationFormat>Bredbild</PresentationFormat>
  <Paragraphs>57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110</cp:revision>
  <dcterms:created xsi:type="dcterms:W3CDTF">2019-08-04T10:07:00Z</dcterms:created>
  <dcterms:modified xsi:type="dcterms:W3CDTF">2022-06-26T10:48:08Z</dcterms:modified>
</cp:coreProperties>
</file>