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276" r:id="rId6"/>
    <p:sldId id="275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.emf"/><Relationship Id="rId7" Type="http://schemas.openxmlformats.org/officeDocument/2006/relationships/image" Target="../media/image33.emf"/><Relationship Id="rId12" Type="http://schemas.openxmlformats.org/officeDocument/2006/relationships/image" Target="../media/image3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emf"/><Relationship Id="rId11" Type="http://schemas.openxmlformats.org/officeDocument/2006/relationships/image" Target="../media/image37.emf"/><Relationship Id="rId5" Type="http://schemas.openxmlformats.org/officeDocument/2006/relationships/image" Target="../media/image31.emf"/><Relationship Id="rId10" Type="http://schemas.openxmlformats.org/officeDocument/2006/relationships/image" Target="../media/image36.emf"/><Relationship Id="rId4" Type="http://schemas.openxmlformats.org/officeDocument/2006/relationships/image" Target="../media/image30.emf"/><Relationship Id="rId9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2.emf"/><Relationship Id="rId7" Type="http://schemas.openxmlformats.org/officeDocument/2006/relationships/image" Target="../media/image1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2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.emf"/><Relationship Id="rId7" Type="http://schemas.openxmlformats.org/officeDocument/2006/relationships/image" Target="../media/image2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92908" y="711970"/>
            <a:ext cx="4809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Beräkna med hjälp av bråktavlan.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4CD1F48-1C65-4AEC-BDE9-D34665153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697" y="1054135"/>
            <a:ext cx="5403092" cy="4749729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600608C4-6A5D-4CBF-8062-5005C68BF5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32" y="1316355"/>
            <a:ext cx="2286000" cy="93345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8E379E5B-0411-4BA0-B4F1-D9A251487A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2616" y="1368742"/>
            <a:ext cx="1638300" cy="82867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58195E6-E77B-49B2-8CE2-7BF9044022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7700" y="1368742"/>
            <a:ext cx="1752600" cy="9525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92F675B-0E4D-4F0B-A8A7-F6C8BF7F6A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832" y="2795206"/>
            <a:ext cx="2286000" cy="8286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90EF03B-1997-42EF-9196-70E788D803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2616" y="2766631"/>
            <a:ext cx="1600200" cy="85725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7EABDBC1-9D07-4B9C-8143-3971B8E471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9600" y="2795206"/>
            <a:ext cx="1676400" cy="82867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3BC2DA3-6D07-46ED-AFC7-408BFA818FE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9832" y="4155758"/>
            <a:ext cx="2895600" cy="90487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2C87EFDE-F8FA-4C89-945D-03C8C59A126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33750" y="4136708"/>
            <a:ext cx="2247900" cy="923925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E3BCD4-7F44-4C89-867B-DB9C6B0944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7616" y="5231928"/>
            <a:ext cx="19050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34134" y="3075057"/>
            <a:ext cx="3123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BRÅKTAVLAN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4363" y="2044003"/>
            <a:ext cx="4882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Här är en bråktavla med tallinjer som visar hur en hel kan delas i olika sorters delar.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4CD1F48-1C65-4AEC-BDE9-D34665153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4134"/>
            <a:ext cx="5403092" cy="474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0409" y="2090170"/>
            <a:ext cx="5403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På bråktavlan ser vi till exempel att</a:t>
            </a:r>
          </a:p>
          <a:p>
            <a:endParaRPr lang="sv-SE" sz="2400" dirty="0"/>
          </a:p>
          <a:p>
            <a:r>
              <a:rPr lang="sv-SE" sz="2400" dirty="0"/>
              <a:t>är ett större tal än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Vi skriver:</a:t>
            </a:r>
          </a:p>
          <a:p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4CD1F48-1C65-4AEC-BDE9-D34665153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4134"/>
            <a:ext cx="5403092" cy="474972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F052BB0-1A8B-4BFD-B75B-1F32B526E2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8080" y="1935715"/>
            <a:ext cx="266700" cy="80962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4F1DA0B-A3A5-41EB-AD6A-070D5D8A9F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9887" y="2650239"/>
            <a:ext cx="266700" cy="7905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5B2864E-E2FF-466E-8989-4822D6673E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1362" y="3812473"/>
            <a:ext cx="990600" cy="82867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0ABD08AD-DEDD-46B4-9C6E-028E9E8CDD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1843" y="3975415"/>
            <a:ext cx="2692908" cy="50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2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94CD1F48-1C65-4AEC-BDE9-D34665153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4134"/>
            <a:ext cx="5403092" cy="474972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7522AE74-A691-4922-BE79-D5EBAC8418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812" y="2471424"/>
            <a:ext cx="342900" cy="79057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FB85687-0355-4E1B-BD20-44DA1D6672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1263" y="2471423"/>
            <a:ext cx="304800" cy="790575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2C82A84B-F7D6-43A1-89FD-39E8B50701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8512" y="3612275"/>
            <a:ext cx="990600" cy="809625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31649AC5-6C88-4202-A41E-1E64BC9FAF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88083" y="3765714"/>
            <a:ext cx="2736254" cy="502745"/>
          </a:xfrm>
          <a:prstGeom prst="rect">
            <a:avLst/>
          </a:prstGeom>
        </p:spPr>
      </p:pic>
      <p:sp>
        <p:nvSpPr>
          <p:cNvPr id="18" name="textruta 17">
            <a:extLst>
              <a:ext uri="{FF2B5EF4-FFF2-40B4-BE49-F238E27FC236}">
                <a16:creationId xmlns:a16="http://schemas.microsoft.com/office/drawing/2014/main" id="{70AE37B6-078F-4B84-AFEF-5B55DDCC8964}"/>
              </a:ext>
            </a:extLst>
          </p:cNvPr>
          <p:cNvSpPr txBox="1"/>
          <p:nvPr/>
        </p:nvSpPr>
        <p:spPr>
          <a:xfrm>
            <a:off x="503916" y="2644168"/>
            <a:ext cx="5420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Vi ser också att      är ett mindre tal än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Vi skriver:</a:t>
            </a:r>
          </a:p>
        </p:txBody>
      </p:sp>
    </p:spTree>
    <p:extLst>
      <p:ext uri="{BB962C8B-B14F-4D97-AF65-F5344CB8AC3E}">
        <p14:creationId xmlns:p14="http://schemas.microsoft.com/office/powerpoint/2010/main" val="418046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4834" y="1791899"/>
            <a:ext cx="54030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/>
          </a:p>
          <a:p>
            <a:r>
              <a:rPr lang="sv-SE" sz="2400" dirty="0"/>
              <a:t>Vi kan också se att talen      och      är lika stora.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Vi skriver: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4CD1F48-1C65-4AEC-BDE9-D34665153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4134"/>
            <a:ext cx="5403092" cy="4749729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DE927EDA-4D5B-49D6-B7B9-9A430D903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7733" y="1964292"/>
            <a:ext cx="304800" cy="828675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4ECBDC9F-ACE6-4B35-8C42-32481956B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2521" y="1973817"/>
            <a:ext cx="266700" cy="819150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2B8BA100-36AB-4F92-BD60-979323913E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0914" y="3484611"/>
            <a:ext cx="10668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32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92908" y="711970"/>
            <a:ext cx="4809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Skriv av talen och sätt ut rätt tecken mellan dem, &gt; eller &lt; eller =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4CD1F48-1C65-4AEC-BDE9-D34665153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4134"/>
            <a:ext cx="5403092" cy="474972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4C656007-CF46-4D7E-806F-435D8AD6F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08" y="1542967"/>
            <a:ext cx="2286000" cy="10763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BD0B65EB-3FB6-46E7-A829-549B9B0084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2843" y="1671554"/>
            <a:ext cx="1752600" cy="81915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EFC8A95-A2F5-428E-A373-E735383490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4408" y="2724067"/>
            <a:ext cx="1714500" cy="9048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2768D30-986E-4652-8552-717D40874F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908" y="3995725"/>
            <a:ext cx="2324100" cy="97155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C4E3AB3-E69F-466E-A2AF-05C255F37F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2843" y="3995725"/>
            <a:ext cx="1714500" cy="92392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AE90D7A0-DE9C-494F-8D98-7461D8992A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64408" y="5117330"/>
            <a:ext cx="17145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2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92908" y="457556"/>
            <a:ext cx="48091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3. Skriv talen i storleksordning.</a:t>
            </a:r>
          </a:p>
          <a:p>
            <a:r>
              <a:rPr lang="sv-SE" sz="2400" dirty="0"/>
              <a:t>     Börja med det största.</a:t>
            </a:r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4. Ge exempel på tal som är lika med</a:t>
            </a:r>
          </a:p>
          <a:p>
            <a:endParaRPr lang="sv-SE" sz="2400" dirty="0"/>
          </a:p>
          <a:p>
            <a:r>
              <a:rPr lang="sv-SE" sz="2400" dirty="0"/>
              <a:t>a) 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b)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c)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4CD1F48-1C65-4AEC-BDE9-D34665153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4134"/>
            <a:ext cx="5403092" cy="4749729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0AF9BBE7-1F2C-4692-A466-647A144C98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984" y="1595520"/>
            <a:ext cx="3505200" cy="105727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9C95C2C4-3898-4B9A-B7F4-1B7C8B6E8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1956" y="3215676"/>
            <a:ext cx="419100" cy="8858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44FB183-3E89-4062-B251-1E44C6679F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0422" y="4226232"/>
            <a:ext cx="533400" cy="8763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816DB5B9-2E74-4E3E-811A-F1F0208B55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1956" y="5419332"/>
            <a:ext cx="3810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34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92908" y="711970"/>
            <a:ext cx="4809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Vilket tal ska stå istället för x?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4CD1F48-1C65-4AEC-BDE9-D34665153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4134"/>
            <a:ext cx="5403092" cy="4749729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D3C2B085-2349-4460-AFAE-8EE5E6AFEB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884" y="1430845"/>
            <a:ext cx="2362200" cy="92392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306B4D5F-CB7A-4BD7-8ED9-0BB9D6762E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1192" y="1430844"/>
            <a:ext cx="1790700" cy="9239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DF72560-EF2D-40F8-BE66-05536C2DD5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184" y="2611980"/>
            <a:ext cx="1866900" cy="86677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F12AFC9D-7A68-4617-A867-237E3140A9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884" y="3735965"/>
            <a:ext cx="2362200" cy="96202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6FE412A-8225-4F21-8944-E31E0426C6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41192" y="3735965"/>
            <a:ext cx="1714500" cy="91440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B3C2EED1-2428-49A7-A131-09F5BEE8EA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484" y="4955200"/>
            <a:ext cx="1752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5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555</TotalTime>
  <Words>124</Words>
  <Application>Microsoft Office PowerPoint</Application>
  <PresentationFormat>Bredbild</PresentationFormat>
  <Paragraphs>36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45</cp:revision>
  <dcterms:created xsi:type="dcterms:W3CDTF">2019-08-04T10:07:00Z</dcterms:created>
  <dcterms:modified xsi:type="dcterms:W3CDTF">2020-07-23T15:09:18Z</dcterms:modified>
</cp:coreProperties>
</file>