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6" r:id="rId2"/>
    <p:sldId id="360" r:id="rId3"/>
    <p:sldId id="361" r:id="rId4"/>
    <p:sldId id="359" r:id="rId5"/>
    <p:sldId id="348" r:id="rId6"/>
    <p:sldId id="358" r:id="rId7"/>
    <p:sldId id="362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27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1.3	                                   Flera bråk i decimalform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082122" y="91954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En halv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57896" y="1702842"/>
            <a:ext cx="3587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 är delad i tio lika stora delar, fem gula och fem vita.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641441" y="4686874"/>
            <a:ext cx="2739033" cy="770438"/>
            <a:chOff x="5778825" y="4451079"/>
            <a:chExt cx="2739033" cy="770438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44" name="Bildobjekt 143">
            <a:extLst>
              <a:ext uri="{FF2B5EF4-FFF2-40B4-BE49-F238E27FC236}">
                <a16:creationId xmlns:a16="http://schemas.microsoft.com/office/drawing/2014/main" id="{8BB6EA49-B971-A444-AF01-665D6ACD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78" y="1451001"/>
            <a:ext cx="1857374" cy="1843408"/>
          </a:xfrm>
          <a:prstGeom prst="rect">
            <a:avLst/>
          </a:prstGeom>
        </p:spPr>
      </p:pic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724242" y="2436191"/>
            <a:ext cx="3669672" cy="646929"/>
            <a:chOff x="4631635" y="4497747"/>
            <a:chExt cx="3669672" cy="646929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4631635" y="4611693"/>
              <a:ext cx="366967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 Fem tiondelar = 	= 0,5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730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120050" y="3133526"/>
            <a:ext cx="345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att </a:t>
            </a:r>
            <a:r>
              <a:rPr lang="sv-SE" sz="2000" dirty="0">
                <a:solidFill>
                  <a:srgbClr val="C00000"/>
                </a:solidFill>
              </a:rPr>
              <a:t>halva </a:t>
            </a:r>
            <a:r>
              <a:rPr lang="sv-SE" sz="2000" dirty="0"/>
              <a:t>kvadraten är gul.</a:t>
            </a:r>
          </a:p>
        </p:txBody>
      </p: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CE73214D-4670-4C4F-A339-A6AA9941E8C6}"/>
              </a:ext>
            </a:extLst>
          </p:cNvPr>
          <p:cNvGrpSpPr/>
          <p:nvPr/>
        </p:nvGrpSpPr>
        <p:grpSpPr>
          <a:xfrm>
            <a:off x="5530878" y="1460500"/>
            <a:ext cx="1857374" cy="1833909"/>
            <a:chOff x="2105615" y="1307839"/>
            <a:chExt cx="1885318" cy="1843408"/>
          </a:xfrm>
        </p:grpSpPr>
        <p:sp>
          <p:nvSpPr>
            <p:cNvPr id="154" name="Rektangel 153">
              <a:extLst>
                <a:ext uri="{FF2B5EF4-FFF2-40B4-BE49-F238E27FC236}">
                  <a16:creationId xmlns:a16="http://schemas.microsoft.com/office/drawing/2014/main" id="{152D1ED2-9981-9C40-9301-0F4BF12BB22B}"/>
                </a:ext>
              </a:extLst>
            </p:cNvPr>
            <p:cNvSpPr/>
            <p:nvPr/>
          </p:nvSpPr>
          <p:spPr>
            <a:xfrm>
              <a:off x="2105615" y="1307839"/>
              <a:ext cx="942659" cy="1843408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12FCA393-CE17-E546-85E9-1EC9A5722F18}"/>
                </a:ext>
              </a:extLst>
            </p:cNvPr>
            <p:cNvSpPr/>
            <p:nvPr/>
          </p:nvSpPr>
          <p:spPr>
            <a:xfrm>
              <a:off x="3048274" y="1307839"/>
              <a:ext cx="942659" cy="18434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0514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979442" y="287459"/>
            <a:ext cx="163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Fjärdedelar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29298" y="870144"/>
            <a:ext cx="3669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 har </a:t>
            </a:r>
            <a:r>
              <a:rPr lang="sv-SE" sz="2000" dirty="0">
                <a:solidFill>
                  <a:srgbClr val="C00000"/>
                </a:solidFill>
              </a:rPr>
              <a:t>100 rutor</a:t>
            </a:r>
            <a:r>
              <a:rPr lang="sv-SE" sz="2000" dirty="0"/>
              <a:t>. Varje ruta är </a:t>
            </a:r>
            <a:r>
              <a:rPr lang="sv-SE" sz="2000" dirty="0">
                <a:solidFill>
                  <a:srgbClr val="C00000"/>
                </a:solidFill>
              </a:rPr>
              <a:t>1 hundradel</a:t>
            </a:r>
            <a:r>
              <a:rPr lang="sv-SE" sz="2000" dirty="0"/>
              <a:t> av kvadraten. </a:t>
            </a:r>
          </a:p>
          <a:p>
            <a:r>
              <a:rPr lang="sv-SE" sz="2000" dirty="0"/>
              <a:t>Av rutorna är 25 rutor gula.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5548349" y="2789525"/>
            <a:ext cx="2739033" cy="770438"/>
            <a:chOff x="5778825" y="4451079"/>
            <a:chExt cx="2739033" cy="770438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0,25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523101" y="1974668"/>
            <a:ext cx="4508141" cy="656608"/>
            <a:chOff x="3842561" y="4493380"/>
            <a:chExt cx="4508141" cy="656608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3842561" y="4606266"/>
              <a:ext cx="4508141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Tjugofem hundradelar = 	       = 0,25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6982731" y="4493380"/>
              <a:ext cx="691391" cy="656608"/>
              <a:chOff x="7372913" y="2077757"/>
              <a:chExt cx="691391" cy="656608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16923" y="2077757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25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372913" y="2334255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33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129298" y="2795345"/>
            <a:ext cx="320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en</a:t>
            </a:r>
            <a:r>
              <a:rPr lang="sv-SE" sz="2000" dirty="0"/>
              <a:t> </a:t>
            </a:r>
            <a:r>
              <a:rPr lang="sv-SE" sz="2000" i="1" dirty="0">
                <a:solidFill>
                  <a:srgbClr val="C00000"/>
                </a:solidFill>
              </a:rPr>
              <a:t>fjärdedel</a:t>
            </a:r>
            <a:r>
              <a:rPr lang="sv-SE" sz="2000" dirty="0"/>
              <a:t> av kvadraten är gul.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BA1D0358-D023-5A4C-87C5-41E711E6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088" y="797367"/>
            <a:ext cx="1857374" cy="1846998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AF8E1A1B-91F8-8140-B00E-852991008D28}"/>
              </a:ext>
            </a:extLst>
          </p:cNvPr>
          <p:cNvGrpSpPr/>
          <p:nvPr/>
        </p:nvGrpSpPr>
        <p:grpSpPr>
          <a:xfrm>
            <a:off x="5911088" y="797367"/>
            <a:ext cx="1857375" cy="1833909"/>
            <a:chOff x="792675" y="1203793"/>
            <a:chExt cx="1857375" cy="1833909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B41A51ED-8942-0447-8B94-255BDEEE14DB}"/>
                </a:ext>
              </a:extLst>
            </p:cNvPr>
            <p:cNvGrpSpPr/>
            <p:nvPr/>
          </p:nvGrpSpPr>
          <p:grpSpPr>
            <a:xfrm>
              <a:off x="792676" y="1203793"/>
              <a:ext cx="1857374" cy="1833909"/>
              <a:chOff x="2105615" y="1307839"/>
              <a:chExt cx="1885318" cy="184340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F92586AE-5C9C-294D-AEDE-541813E195E7}"/>
                  </a:ext>
                </a:extLst>
              </p:cNvPr>
              <p:cNvSpPr/>
              <p:nvPr/>
            </p:nvSpPr>
            <p:spPr>
              <a:xfrm>
                <a:off x="2105615" y="1307839"/>
                <a:ext cx="942659" cy="1843408"/>
              </a:xfrm>
              <a:prstGeom prst="rect">
                <a:avLst/>
              </a:prstGeom>
              <a:solidFill>
                <a:srgbClr val="FFC90B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F084DB-3EC3-7245-915B-0C27ABCF168D}"/>
                  </a:ext>
                </a:extLst>
              </p:cNvPr>
              <p:cNvSpPr/>
              <p:nvPr/>
            </p:nvSpPr>
            <p:spPr>
              <a:xfrm>
                <a:off x="3048274" y="1307839"/>
                <a:ext cx="942659" cy="18434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C36078E-11E6-204E-B99C-506907849D89}"/>
                </a:ext>
              </a:extLst>
            </p:cNvPr>
            <p:cNvSpPr/>
            <p:nvPr/>
          </p:nvSpPr>
          <p:spPr>
            <a:xfrm>
              <a:off x="792675" y="2132480"/>
              <a:ext cx="928687" cy="9052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3019892-4282-5343-B812-D616F4100201}"/>
                </a:ext>
              </a:extLst>
            </p:cNvPr>
            <p:cNvSpPr/>
            <p:nvPr/>
          </p:nvSpPr>
          <p:spPr>
            <a:xfrm>
              <a:off x="1721362" y="2132480"/>
              <a:ext cx="928687" cy="9052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27B8708-32BC-4149-90FD-78CD2AA33B44}"/>
              </a:ext>
            </a:extLst>
          </p:cNvPr>
          <p:cNvGrpSpPr/>
          <p:nvPr/>
        </p:nvGrpSpPr>
        <p:grpSpPr>
          <a:xfrm>
            <a:off x="797891" y="4000369"/>
            <a:ext cx="4332485" cy="1030384"/>
            <a:chOff x="456536" y="4605016"/>
            <a:chExt cx="4332485" cy="1030384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E7E6F04B-0589-DA4F-9076-4FCCA8111BA2}"/>
                </a:ext>
              </a:extLst>
            </p:cNvPr>
            <p:cNvSpPr/>
            <p:nvPr/>
          </p:nvSpPr>
          <p:spPr>
            <a:xfrm>
              <a:off x="456536" y="4605016"/>
              <a:ext cx="4332485" cy="8925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I den här kvadraten är 75 rutor gula, </a:t>
              </a:r>
            </a:p>
            <a:p>
              <a:endParaRPr lang="sv-SE" sz="1200" dirty="0"/>
            </a:p>
            <a:p>
              <a:r>
                <a:rPr lang="sv-SE" sz="2000" dirty="0"/>
                <a:t>      Sjuttiofem hundradelar = 	    = 0,75</a:t>
              </a:r>
              <a:endParaRPr lang="sv-SE" dirty="0"/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C9C85A42-11E4-794A-927D-661A5C877E53}"/>
                </a:ext>
              </a:extLst>
            </p:cNvPr>
            <p:cNvGrpSpPr/>
            <p:nvPr/>
          </p:nvGrpSpPr>
          <p:grpSpPr>
            <a:xfrm>
              <a:off x="3445498" y="4978792"/>
              <a:ext cx="691391" cy="656608"/>
              <a:chOff x="3835680" y="2563169"/>
              <a:chExt cx="691391" cy="65660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412A8F6-8737-9A42-82F6-F0FBB8813A5B}"/>
                  </a:ext>
                </a:extLst>
              </p:cNvPr>
              <p:cNvSpPr/>
              <p:nvPr/>
            </p:nvSpPr>
            <p:spPr>
              <a:xfrm>
                <a:off x="3879690" y="2563169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75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41887B63-1098-144C-B1D3-E520E406AE63}"/>
                  </a:ext>
                </a:extLst>
              </p:cNvPr>
              <p:cNvSpPr/>
              <p:nvPr/>
            </p:nvSpPr>
            <p:spPr>
              <a:xfrm>
                <a:off x="3835680" y="2819667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1959E8B7-98D1-1141-A116-C913B8ED2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521" y="2891443"/>
                <a:ext cx="33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DAAE8613-F77C-8445-8BB3-DC871C9E0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247" y="3981644"/>
            <a:ext cx="1857373" cy="1852635"/>
          </a:xfrm>
          <a:prstGeom prst="rect">
            <a:avLst/>
          </a:prstGeom>
        </p:spPr>
      </p:pic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1129298" y="5169252"/>
            <a:ext cx="342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tre </a:t>
            </a:r>
            <a:r>
              <a:rPr lang="sv-SE" sz="2000" i="1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 av kvadraten är gul.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9167B8B6-4F29-084E-B08C-29B4B9DC5DC0}"/>
              </a:ext>
            </a:extLst>
          </p:cNvPr>
          <p:cNvGrpSpPr/>
          <p:nvPr/>
        </p:nvGrpSpPr>
        <p:grpSpPr>
          <a:xfrm>
            <a:off x="5989177" y="4000369"/>
            <a:ext cx="1857375" cy="1833910"/>
            <a:chOff x="792675" y="1203792"/>
            <a:chExt cx="1857375" cy="1833910"/>
          </a:xfrm>
        </p:grpSpPr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27EA39AB-DC4C-0F4E-B064-101A04A64EA4}"/>
                </a:ext>
              </a:extLst>
            </p:cNvPr>
            <p:cNvGrpSpPr/>
            <p:nvPr/>
          </p:nvGrpSpPr>
          <p:grpSpPr>
            <a:xfrm>
              <a:off x="792676" y="1203793"/>
              <a:ext cx="1857374" cy="1833909"/>
              <a:chOff x="2105615" y="1307839"/>
              <a:chExt cx="1885318" cy="1843408"/>
            </a:xfrm>
          </p:grpSpPr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7733B476-E8D3-F546-8CE6-B45D502717F2}"/>
                  </a:ext>
                </a:extLst>
              </p:cNvPr>
              <p:cNvSpPr/>
              <p:nvPr/>
            </p:nvSpPr>
            <p:spPr>
              <a:xfrm>
                <a:off x="2105615" y="1307839"/>
                <a:ext cx="942659" cy="1843408"/>
              </a:xfrm>
              <a:prstGeom prst="rect">
                <a:avLst/>
              </a:prstGeom>
              <a:solidFill>
                <a:srgbClr val="FFC90B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CE946289-B5E2-854D-8AE5-54978E49D19E}"/>
                  </a:ext>
                </a:extLst>
              </p:cNvPr>
              <p:cNvSpPr/>
              <p:nvPr/>
            </p:nvSpPr>
            <p:spPr>
              <a:xfrm>
                <a:off x="3048274" y="1307839"/>
                <a:ext cx="942659" cy="18434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050A2020-0C1D-ED4A-8DFD-767C6B4DD350}"/>
                </a:ext>
              </a:extLst>
            </p:cNvPr>
            <p:cNvSpPr/>
            <p:nvPr/>
          </p:nvSpPr>
          <p:spPr>
            <a:xfrm>
              <a:off x="792675" y="2132480"/>
              <a:ext cx="928687" cy="905222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8C79C21C-EAB6-4A4F-8AB1-B562003E5E2B}"/>
                </a:ext>
              </a:extLst>
            </p:cNvPr>
            <p:cNvSpPr/>
            <p:nvPr/>
          </p:nvSpPr>
          <p:spPr>
            <a:xfrm>
              <a:off x="1721361" y="1203792"/>
              <a:ext cx="928687" cy="928687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7EC9EDD-32A4-B842-8F99-86E2B9906F25}"/>
              </a:ext>
            </a:extLst>
          </p:cNvPr>
          <p:cNvGrpSpPr/>
          <p:nvPr/>
        </p:nvGrpSpPr>
        <p:grpSpPr>
          <a:xfrm>
            <a:off x="5548349" y="5957048"/>
            <a:ext cx="2739033" cy="770438"/>
            <a:chOff x="5846082" y="4451079"/>
            <a:chExt cx="2739033" cy="770438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BD315EA-E7E4-4348-85CC-CBAE57890439}"/>
                </a:ext>
              </a:extLst>
            </p:cNvPr>
            <p:cNvSpPr/>
            <p:nvPr/>
          </p:nvSpPr>
          <p:spPr>
            <a:xfrm>
              <a:off x="5846082" y="4543911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 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0,75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C4B6B493-F8C9-3647-AEB9-03CD01894708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02386C7D-3E81-2B48-9683-78388F907BC7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E84012D-6C7F-8144-9614-108983C9DC13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3FB52AD6-308A-5547-8525-9143CAB3E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56" y="81741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449436" y="164680"/>
            <a:ext cx="163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Femtedelar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556051" y="769460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 den här kvadraten är två delar av tio gula.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5850499" y="2465380"/>
            <a:ext cx="2739033" cy="736196"/>
            <a:chOff x="5778825" y="4477238"/>
            <a:chExt cx="2739033" cy="736196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0,2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098779" y="4477238"/>
              <a:ext cx="601118" cy="736196"/>
              <a:chOff x="7488961" y="2061615"/>
              <a:chExt cx="601118" cy="73619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88961" y="2061615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226" y="2336146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356" y="2420775"/>
                <a:ext cx="212402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556051" y="1227438"/>
            <a:ext cx="4508141" cy="688101"/>
            <a:chOff x="4748717" y="4491913"/>
            <a:chExt cx="4508141" cy="688101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4748717" y="4604032"/>
              <a:ext cx="4508141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 Två tiondelar = 	      = 0,2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7019122" y="4491913"/>
              <a:ext cx="691391" cy="688101"/>
              <a:chOff x="7409304" y="2076290"/>
              <a:chExt cx="691391" cy="688101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58961" y="2076290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409304" y="2364281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672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561997" y="1904475"/>
            <a:ext cx="320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en</a:t>
            </a:r>
            <a:r>
              <a:rPr lang="sv-SE" sz="2000" dirty="0"/>
              <a:t> </a:t>
            </a:r>
            <a:r>
              <a:rPr lang="sv-SE" sz="2000" i="1" dirty="0">
                <a:solidFill>
                  <a:srgbClr val="C00000"/>
                </a:solidFill>
              </a:rPr>
              <a:t>femtedel</a:t>
            </a:r>
            <a:r>
              <a:rPr lang="sv-SE" sz="2000" dirty="0"/>
              <a:t> av kvadraten är gul.</a:t>
            </a: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27B8708-32BC-4149-90FD-78CD2AA33B44}"/>
              </a:ext>
            </a:extLst>
          </p:cNvPr>
          <p:cNvGrpSpPr/>
          <p:nvPr/>
        </p:nvGrpSpPr>
        <p:grpSpPr>
          <a:xfrm>
            <a:off x="228304" y="3320959"/>
            <a:ext cx="4786122" cy="665335"/>
            <a:chOff x="95784" y="4979156"/>
            <a:chExt cx="4786122" cy="665335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E7E6F04B-0589-DA4F-9076-4FCCA8111BA2}"/>
                </a:ext>
              </a:extLst>
            </p:cNvPr>
            <p:cNvSpPr/>
            <p:nvPr/>
          </p:nvSpPr>
          <p:spPr>
            <a:xfrm>
              <a:off x="95784" y="5128644"/>
              <a:ext cx="478612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Här är fyra delar gula, alltså        = 0,4.</a:t>
              </a:r>
              <a:endParaRPr lang="sv-SE" dirty="0"/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C9C85A42-11E4-794A-927D-661A5C877E53}"/>
                </a:ext>
              </a:extLst>
            </p:cNvPr>
            <p:cNvGrpSpPr/>
            <p:nvPr/>
          </p:nvGrpSpPr>
          <p:grpSpPr>
            <a:xfrm>
              <a:off x="3523149" y="4979156"/>
              <a:ext cx="691391" cy="665335"/>
              <a:chOff x="3913331" y="2563533"/>
              <a:chExt cx="691391" cy="665335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412A8F6-8737-9A42-82F6-F0FBB8813A5B}"/>
                  </a:ext>
                </a:extLst>
              </p:cNvPr>
              <p:cNvSpPr/>
              <p:nvPr/>
            </p:nvSpPr>
            <p:spPr>
              <a:xfrm>
                <a:off x="3977050" y="2563533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41887B63-1098-144C-B1D3-E520E406AE63}"/>
                  </a:ext>
                </a:extLst>
              </p:cNvPr>
              <p:cNvSpPr/>
              <p:nvPr/>
            </p:nvSpPr>
            <p:spPr>
              <a:xfrm>
                <a:off x="3913331" y="2828758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1959E8B7-98D1-1141-A116-C913B8ED2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8173" y="2896495"/>
                <a:ext cx="2308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642333" y="4056906"/>
            <a:ext cx="342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två </a:t>
            </a:r>
            <a:r>
              <a:rPr lang="sv-SE" sz="2000" i="1" dirty="0">
                <a:solidFill>
                  <a:srgbClr val="C00000"/>
                </a:solidFill>
              </a:rPr>
              <a:t>femtedelar</a:t>
            </a:r>
            <a:r>
              <a:rPr lang="sv-SE" sz="2000" dirty="0"/>
              <a:t> av kvadraten är gul.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7EC9EDD-32A4-B842-8F99-86E2B9906F25}"/>
              </a:ext>
            </a:extLst>
          </p:cNvPr>
          <p:cNvGrpSpPr/>
          <p:nvPr/>
        </p:nvGrpSpPr>
        <p:grpSpPr>
          <a:xfrm>
            <a:off x="5961532" y="5432671"/>
            <a:ext cx="2739033" cy="739401"/>
            <a:chOff x="5865777" y="4494042"/>
            <a:chExt cx="2739033" cy="739401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BD315EA-E7E4-4348-85CC-CBAE57890439}"/>
                </a:ext>
              </a:extLst>
            </p:cNvPr>
            <p:cNvSpPr/>
            <p:nvPr/>
          </p:nvSpPr>
          <p:spPr>
            <a:xfrm>
              <a:off x="5865777" y="4530802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</a:t>
              </a:r>
              <a:r>
                <a:rPr lang="sv-SE" sz="2400" dirty="0"/>
                <a:t>Alltså är   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0,4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C4B6B493-F8C9-3647-AEB9-03CD01894708}"/>
                </a:ext>
              </a:extLst>
            </p:cNvPr>
            <p:cNvGrpSpPr/>
            <p:nvPr/>
          </p:nvGrpSpPr>
          <p:grpSpPr>
            <a:xfrm>
              <a:off x="7117171" y="4494042"/>
              <a:ext cx="602520" cy="739401"/>
              <a:chOff x="7507353" y="2078419"/>
              <a:chExt cx="602520" cy="739401"/>
            </a:xfrm>
          </p:grpSpPr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02386C7D-3E81-2B48-9683-78388F907BC7}"/>
                  </a:ext>
                </a:extLst>
              </p:cNvPr>
              <p:cNvSpPr/>
              <p:nvPr/>
            </p:nvSpPr>
            <p:spPr>
              <a:xfrm>
                <a:off x="7507353" y="2078419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E84012D-6C7F-8144-9614-108983C9DC13}"/>
                  </a:ext>
                </a:extLst>
              </p:cNvPr>
              <p:cNvSpPr/>
              <p:nvPr/>
            </p:nvSpPr>
            <p:spPr>
              <a:xfrm>
                <a:off x="7516020" y="2356155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3FB52AD6-308A-5547-8525-9143CAB3E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9266" y="2448122"/>
                <a:ext cx="219411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79572A5E-69B6-7A4A-867D-950079CA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679" y="637261"/>
            <a:ext cx="1892040" cy="1885355"/>
          </a:xfrm>
          <a:prstGeom prst="rect">
            <a:avLst/>
          </a:prstGeom>
        </p:spPr>
      </p:pic>
      <p:grpSp>
        <p:nvGrpSpPr>
          <p:cNvPr id="47" name="Grupp 46">
            <a:extLst>
              <a:ext uri="{FF2B5EF4-FFF2-40B4-BE49-F238E27FC236}">
                <a16:creationId xmlns:a16="http://schemas.microsoft.com/office/drawing/2014/main" id="{09230249-C379-C541-94FC-998C76AC27F6}"/>
              </a:ext>
            </a:extLst>
          </p:cNvPr>
          <p:cNvGrpSpPr/>
          <p:nvPr/>
        </p:nvGrpSpPr>
        <p:grpSpPr>
          <a:xfrm>
            <a:off x="6039679" y="655834"/>
            <a:ext cx="1874707" cy="1858700"/>
            <a:chOff x="3906311" y="3611972"/>
            <a:chExt cx="1892040" cy="1832043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A75CCF5-D0FA-9B48-83F5-C9B65DBDB022}"/>
                </a:ext>
              </a:extLst>
            </p:cNvPr>
            <p:cNvSpPr/>
            <p:nvPr/>
          </p:nvSpPr>
          <p:spPr>
            <a:xfrm>
              <a:off x="3906311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8787AE7-4EC6-7342-820C-1E77F8128075}"/>
                </a:ext>
              </a:extLst>
            </p:cNvPr>
            <p:cNvSpPr/>
            <p:nvPr/>
          </p:nvSpPr>
          <p:spPr>
            <a:xfrm>
              <a:off x="4284719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F78731A-A012-474F-97A8-19EC4E6DEF06}"/>
                </a:ext>
              </a:extLst>
            </p:cNvPr>
            <p:cNvSpPr/>
            <p:nvPr/>
          </p:nvSpPr>
          <p:spPr>
            <a:xfrm>
              <a:off x="4663127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6195B796-1116-9D4D-A740-D9FB167B3097}"/>
                </a:ext>
              </a:extLst>
            </p:cNvPr>
            <p:cNvSpPr/>
            <p:nvPr/>
          </p:nvSpPr>
          <p:spPr>
            <a:xfrm>
              <a:off x="5041535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A957623-BE15-8941-99A5-95CCA1D0F2FF}"/>
                </a:ext>
              </a:extLst>
            </p:cNvPr>
            <p:cNvSpPr/>
            <p:nvPr/>
          </p:nvSpPr>
          <p:spPr>
            <a:xfrm>
              <a:off x="5419943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58C541B6-1712-4847-9F2F-B20A5982C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26" y="3423004"/>
            <a:ext cx="1892040" cy="1882556"/>
          </a:xfrm>
          <a:prstGeom prst="rect">
            <a:avLst/>
          </a:prstGeom>
        </p:spPr>
      </p:pic>
      <p:grpSp>
        <p:nvGrpSpPr>
          <p:cNvPr id="68" name="Grupp 67">
            <a:extLst>
              <a:ext uri="{FF2B5EF4-FFF2-40B4-BE49-F238E27FC236}">
                <a16:creationId xmlns:a16="http://schemas.microsoft.com/office/drawing/2014/main" id="{26A603C5-8E04-E04F-8F9E-310253C5D20F}"/>
              </a:ext>
            </a:extLst>
          </p:cNvPr>
          <p:cNvGrpSpPr/>
          <p:nvPr/>
        </p:nvGrpSpPr>
        <p:grpSpPr>
          <a:xfrm>
            <a:off x="6095192" y="3421605"/>
            <a:ext cx="1874707" cy="1858700"/>
            <a:chOff x="3906311" y="3611972"/>
            <a:chExt cx="1892040" cy="1832043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1608D80-52DD-704D-AAE7-5C5785996F43}"/>
                </a:ext>
              </a:extLst>
            </p:cNvPr>
            <p:cNvSpPr/>
            <p:nvPr/>
          </p:nvSpPr>
          <p:spPr>
            <a:xfrm>
              <a:off x="3906311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1DA158C3-F454-2741-8A19-4DADFF59BA1F}"/>
                </a:ext>
              </a:extLst>
            </p:cNvPr>
            <p:cNvSpPr/>
            <p:nvPr/>
          </p:nvSpPr>
          <p:spPr>
            <a:xfrm>
              <a:off x="4284719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ED2E5420-AB67-0A46-A509-BB4667871BAE}"/>
                </a:ext>
              </a:extLst>
            </p:cNvPr>
            <p:cNvSpPr/>
            <p:nvPr/>
          </p:nvSpPr>
          <p:spPr>
            <a:xfrm>
              <a:off x="4663127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D4F46B01-EAA9-E142-878D-C318C32DA4B3}"/>
                </a:ext>
              </a:extLst>
            </p:cNvPr>
            <p:cNvSpPr/>
            <p:nvPr/>
          </p:nvSpPr>
          <p:spPr>
            <a:xfrm>
              <a:off x="5041535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25F42AFF-FCBA-C742-82C1-A26C7DE6495C}"/>
                </a:ext>
              </a:extLst>
            </p:cNvPr>
            <p:cNvSpPr/>
            <p:nvPr/>
          </p:nvSpPr>
          <p:spPr>
            <a:xfrm>
              <a:off x="5419943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7431E0-6225-AE4B-A709-B7B64EECC632}"/>
              </a:ext>
            </a:extLst>
          </p:cNvPr>
          <p:cNvGrpSpPr/>
          <p:nvPr/>
        </p:nvGrpSpPr>
        <p:grpSpPr>
          <a:xfrm>
            <a:off x="1683190" y="5518443"/>
            <a:ext cx="4072395" cy="1062368"/>
            <a:chOff x="1562906" y="5692727"/>
            <a:chExt cx="4072395" cy="1062368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EDDABCE9-2D17-D249-8C3C-82220EA2BF35}"/>
                </a:ext>
              </a:extLst>
            </p:cNvPr>
            <p:cNvGrpSpPr/>
            <p:nvPr/>
          </p:nvGrpSpPr>
          <p:grpSpPr>
            <a:xfrm>
              <a:off x="1904649" y="5730687"/>
              <a:ext cx="3713849" cy="1024408"/>
              <a:chOff x="275869" y="5730687"/>
              <a:chExt cx="3713849" cy="1024408"/>
            </a:xfrm>
          </p:grpSpPr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7A3B9F55-1A0E-3145-B5CB-26B7CEA399A8}"/>
                  </a:ext>
                </a:extLst>
              </p:cNvPr>
              <p:cNvGrpSpPr/>
              <p:nvPr/>
            </p:nvGrpSpPr>
            <p:grpSpPr>
              <a:xfrm>
                <a:off x="275869" y="5730687"/>
                <a:ext cx="3713849" cy="1015770"/>
                <a:chOff x="2340885" y="4621599"/>
                <a:chExt cx="3713849" cy="1015770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52C7298-7597-3046-B483-BEA081705A32}"/>
                    </a:ext>
                  </a:extLst>
                </p:cNvPr>
                <p:cNvSpPr/>
                <p:nvPr/>
              </p:nvSpPr>
              <p:spPr>
                <a:xfrm>
                  <a:off x="2340885" y="4621599"/>
                  <a:ext cx="3713849" cy="89255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2000" b="1" dirty="0"/>
                    <a:t>På liknande sätt kan vi visa att:</a:t>
                  </a:r>
                </a:p>
                <a:p>
                  <a:endParaRPr lang="sv-SE" sz="1200" dirty="0"/>
                </a:p>
                <a:p>
                  <a:r>
                    <a:rPr lang="sv-SE" sz="2000" dirty="0"/>
                    <a:t>    	    </a:t>
                  </a:r>
                  <a:r>
                    <a:rPr lang="sv-SE" sz="2000" dirty="0">
                      <a:solidFill>
                        <a:srgbClr val="C00000"/>
                      </a:solidFill>
                    </a:rPr>
                    <a:t>= 0,6   </a:t>
                  </a:r>
                  <a:r>
                    <a:rPr lang="sv-SE" sz="2000" dirty="0"/>
                    <a:t>och        </a:t>
                  </a:r>
                  <a:r>
                    <a:rPr lang="sv-SE" sz="2000" dirty="0">
                      <a:solidFill>
                        <a:srgbClr val="C00000"/>
                      </a:solidFill>
                    </a:rPr>
                    <a:t>= 0,8   </a:t>
                  </a:r>
                  <a:endParaRPr lang="sv-SE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4713D269-D9A3-C24E-BA5A-1D0C9103B832}"/>
                    </a:ext>
                  </a:extLst>
                </p:cNvPr>
                <p:cNvGrpSpPr/>
                <p:nvPr/>
              </p:nvGrpSpPr>
              <p:grpSpPr>
                <a:xfrm>
                  <a:off x="2768573" y="4960366"/>
                  <a:ext cx="691391" cy="677003"/>
                  <a:chOff x="3158755" y="2544743"/>
                  <a:chExt cx="691391" cy="677003"/>
                </a:xfrm>
              </p:grpSpPr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B2A895C-7A8F-FE43-B205-55296EDCBCE7}"/>
                      </a:ext>
                    </a:extLst>
                  </p:cNvPr>
                  <p:cNvSpPr/>
                  <p:nvPr/>
                </p:nvSpPr>
                <p:spPr>
                  <a:xfrm>
                    <a:off x="3158755" y="2544743"/>
                    <a:ext cx="46927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solidFill>
                          <a:srgbClr val="C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8EF0C3D0-C0AB-7A44-900F-8231B78EA42F}"/>
                      </a:ext>
                    </a:extLst>
                  </p:cNvPr>
                  <p:cNvSpPr/>
                  <p:nvPr/>
                </p:nvSpPr>
                <p:spPr>
                  <a:xfrm>
                    <a:off x="3158755" y="2821636"/>
                    <a:ext cx="691391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solidFill>
                          <a:srgbClr val="C00000"/>
                        </a:solidFill>
                      </a:rPr>
                      <a:t>5</a:t>
                    </a:r>
                  </a:p>
                </p:txBody>
              </p:sp>
              <p:cxnSp>
                <p:nvCxnSpPr>
                  <p:cNvPr id="85" name="Rak 84">
                    <a:extLst>
                      <a:ext uri="{FF2B5EF4-FFF2-40B4-BE49-F238E27FC236}">
                        <a16:creationId xmlns:a16="http://schemas.microsoft.com/office/drawing/2014/main" id="{E5059020-A4A3-4E4D-BBA1-DAA3060FB1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09878" y="2877705"/>
                    <a:ext cx="230853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3E2CB259-4409-EC4E-970C-2ED96D19C535}"/>
                  </a:ext>
                </a:extLst>
              </p:cNvPr>
              <p:cNvSpPr/>
              <p:nvPr/>
            </p:nvSpPr>
            <p:spPr>
              <a:xfrm>
                <a:off x="2213338" y="6078092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0A30908F-321B-B44E-95E8-ABEA59B8273F}"/>
                  </a:ext>
                </a:extLst>
              </p:cNvPr>
              <p:cNvSpPr/>
              <p:nvPr/>
            </p:nvSpPr>
            <p:spPr>
              <a:xfrm>
                <a:off x="2213338" y="6354985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E34AB9D5-7062-144D-BF66-78C94B447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4461" y="6411054"/>
                <a:ext cx="230853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9B115A4-8DD7-7B4E-B7E8-28068885E691}"/>
                </a:ext>
              </a:extLst>
            </p:cNvPr>
            <p:cNvSpPr/>
            <p:nvPr/>
          </p:nvSpPr>
          <p:spPr>
            <a:xfrm>
              <a:off x="1562906" y="5692727"/>
              <a:ext cx="4072395" cy="1062368"/>
            </a:xfrm>
            <a:prstGeom prst="rect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7014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FC3A7413-A6D0-7741-83AC-0643B49BB32B}"/>
              </a:ext>
            </a:extLst>
          </p:cNvPr>
          <p:cNvSpPr/>
          <p:nvPr/>
        </p:nvSpPr>
        <p:spPr>
          <a:xfrm>
            <a:off x="3668865" y="500448"/>
            <a:ext cx="2383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Viktiga samband 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60DFCD1-F5BA-B54A-87CB-4CA22A7A454E}"/>
              </a:ext>
            </a:extLst>
          </p:cNvPr>
          <p:cNvSpPr/>
          <p:nvPr/>
        </p:nvSpPr>
        <p:spPr>
          <a:xfrm>
            <a:off x="2249044" y="1258699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här sambanden är bra att kunna utantill: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F5594C18-6990-F744-82C8-94524078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80" y="226432"/>
            <a:ext cx="1161498" cy="384895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34232212-5118-124E-A85D-E579FCE7F97E}"/>
              </a:ext>
            </a:extLst>
          </p:cNvPr>
          <p:cNvSpPr/>
          <p:nvPr/>
        </p:nvSpPr>
        <p:spPr>
          <a:xfrm>
            <a:off x="1637427" y="2038441"/>
            <a:ext cx="603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Med bokstäver		Bråkform 		Decimalform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37BDDB8-A5D1-5D43-A731-9509BEC66954}"/>
              </a:ext>
            </a:extLst>
          </p:cNvPr>
          <p:cNvSpPr/>
          <p:nvPr/>
        </p:nvSpPr>
        <p:spPr>
          <a:xfrm>
            <a:off x="1655306" y="269223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hundradel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6DFD6D0F-7513-E145-BA72-0D4FF6C21417}"/>
              </a:ext>
            </a:extLst>
          </p:cNvPr>
          <p:cNvGrpSpPr/>
          <p:nvPr/>
        </p:nvGrpSpPr>
        <p:grpSpPr>
          <a:xfrm>
            <a:off x="4171810" y="2497457"/>
            <a:ext cx="691391" cy="687363"/>
            <a:chOff x="4121854" y="3101221"/>
            <a:chExt cx="691391" cy="687363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F35655E8-10BF-404E-B4EC-0E578607EA6A}"/>
                </a:ext>
              </a:extLst>
            </p:cNvPr>
            <p:cNvSpPr/>
            <p:nvPr/>
          </p:nvSpPr>
          <p:spPr>
            <a:xfrm>
              <a:off x="4232914" y="3101221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2A3F24C1-1057-D14B-9588-06B40399B2EA}"/>
                </a:ext>
              </a:extLst>
            </p:cNvPr>
            <p:cNvSpPr/>
            <p:nvPr/>
          </p:nvSpPr>
          <p:spPr>
            <a:xfrm>
              <a:off x="4121854" y="3388474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464BC5B4-F420-4B48-A6C6-F2408BCD4A84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4" y="3442424"/>
              <a:ext cx="371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C966D717-6496-1248-BDAE-3F1DBF06FACF}"/>
              </a:ext>
            </a:extLst>
          </p:cNvPr>
          <p:cNvSpPr/>
          <p:nvPr/>
        </p:nvSpPr>
        <p:spPr>
          <a:xfrm>
            <a:off x="6174489" y="259909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0,01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5956B9E-612C-CB44-98D2-AC4F46149B7B}"/>
              </a:ext>
            </a:extLst>
          </p:cNvPr>
          <p:cNvSpPr/>
          <p:nvPr/>
        </p:nvSpPr>
        <p:spPr>
          <a:xfrm>
            <a:off x="1655306" y="3476930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tiondel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C854277-41CE-F742-8E4A-17435D694824}"/>
              </a:ext>
            </a:extLst>
          </p:cNvPr>
          <p:cNvGrpSpPr/>
          <p:nvPr/>
        </p:nvGrpSpPr>
        <p:grpSpPr>
          <a:xfrm>
            <a:off x="4254374" y="3338444"/>
            <a:ext cx="691391" cy="688101"/>
            <a:chOff x="863471" y="1769966"/>
            <a:chExt cx="691391" cy="68810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45EF94D7-E147-C14B-96D9-F5AD968BE711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6E72697-2C1F-FF4F-8826-D18453E126A1}"/>
                </a:ext>
              </a:extLst>
            </p:cNvPr>
            <p:cNvSpPr/>
            <p:nvPr/>
          </p:nvSpPr>
          <p:spPr>
            <a:xfrm>
              <a:off x="863471" y="205795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60" name="Rak 59">
              <a:extLst>
                <a:ext uri="{FF2B5EF4-FFF2-40B4-BE49-F238E27FC236}">
                  <a16:creationId xmlns:a16="http://schemas.microsoft.com/office/drawing/2014/main" id="{854F2B92-D4B6-6C47-A72F-C7D532B835EF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06940326-CFD5-F94A-AEB9-44F2BF78C6F5}"/>
              </a:ext>
            </a:extLst>
          </p:cNvPr>
          <p:cNvSpPr/>
          <p:nvPr/>
        </p:nvSpPr>
        <p:spPr>
          <a:xfrm>
            <a:off x="6174489" y="340162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2B94F2A5-0DFF-7747-A030-A0B8400C4505}"/>
              </a:ext>
            </a:extLst>
          </p:cNvPr>
          <p:cNvSpPr/>
          <p:nvPr/>
        </p:nvSpPr>
        <p:spPr>
          <a:xfrm>
            <a:off x="1655306" y="420547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halv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05D73D77-A3D1-FB49-9334-454170663D61}"/>
              </a:ext>
            </a:extLst>
          </p:cNvPr>
          <p:cNvGrpSpPr/>
          <p:nvPr/>
        </p:nvGrpSpPr>
        <p:grpSpPr>
          <a:xfrm>
            <a:off x="4304031" y="4066986"/>
            <a:ext cx="703137" cy="677934"/>
            <a:chOff x="913128" y="1769966"/>
            <a:chExt cx="703137" cy="677934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5C0DD5A6-09D3-234F-BED8-5713D50D66A5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0A0F6586-0774-604C-AD14-A1D881E54A86}"/>
                </a:ext>
              </a:extLst>
            </p:cNvPr>
            <p:cNvSpPr/>
            <p:nvPr/>
          </p:nvSpPr>
          <p:spPr>
            <a:xfrm>
              <a:off x="924874" y="2047790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cxnSp>
          <p:nvCxnSpPr>
            <p:cNvPr id="67" name="Rak 66">
              <a:extLst>
                <a:ext uri="{FF2B5EF4-FFF2-40B4-BE49-F238E27FC236}">
                  <a16:creationId xmlns:a16="http://schemas.microsoft.com/office/drawing/2014/main" id="{50629EB1-53B0-5E4B-8322-CAC206D457F6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3C40A27-3E51-744D-9AE6-77341D3C2E7C}"/>
              </a:ext>
            </a:extLst>
          </p:cNvPr>
          <p:cNvSpPr/>
          <p:nvPr/>
        </p:nvSpPr>
        <p:spPr>
          <a:xfrm>
            <a:off x="6174489" y="4130166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0,5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CAC0B5E7-8825-964D-8715-5514D3EE02F5}"/>
              </a:ext>
            </a:extLst>
          </p:cNvPr>
          <p:cNvSpPr/>
          <p:nvPr/>
        </p:nvSpPr>
        <p:spPr>
          <a:xfrm>
            <a:off x="1655306" y="4896245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fjärdedel</a:t>
            </a: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FA1DB500-5BE6-5740-A81E-F64213BA2A50}"/>
              </a:ext>
            </a:extLst>
          </p:cNvPr>
          <p:cNvGrpSpPr/>
          <p:nvPr/>
        </p:nvGrpSpPr>
        <p:grpSpPr>
          <a:xfrm>
            <a:off x="4332824" y="4744067"/>
            <a:ext cx="700858" cy="709156"/>
            <a:chOff x="913128" y="1769966"/>
            <a:chExt cx="700858" cy="709156"/>
          </a:xfrm>
        </p:grpSpPr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852AD5BB-017C-4343-9D7B-3BBD97B2F1CE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C5B95C97-76A0-9A47-8221-472BC27E3F0B}"/>
                </a:ext>
              </a:extLst>
            </p:cNvPr>
            <p:cNvSpPr/>
            <p:nvPr/>
          </p:nvSpPr>
          <p:spPr>
            <a:xfrm>
              <a:off x="922595" y="2079012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73" name="Rak 72">
              <a:extLst>
                <a:ext uri="{FF2B5EF4-FFF2-40B4-BE49-F238E27FC236}">
                  <a16:creationId xmlns:a16="http://schemas.microsoft.com/office/drawing/2014/main" id="{23580CE3-8CD7-8E49-B037-2D1F3D7DD428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964400C2-804A-F847-BF78-EAD4F709124A}"/>
              </a:ext>
            </a:extLst>
          </p:cNvPr>
          <p:cNvSpPr/>
          <p:nvPr/>
        </p:nvSpPr>
        <p:spPr>
          <a:xfrm>
            <a:off x="6203282" y="480724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0,25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DE5F3995-DB62-AB49-8673-320B93496B68}"/>
              </a:ext>
            </a:extLst>
          </p:cNvPr>
          <p:cNvSpPr/>
          <p:nvPr/>
        </p:nvSpPr>
        <p:spPr>
          <a:xfrm>
            <a:off x="1655306" y="5624787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femtedel</a:t>
            </a:r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F8230F73-B83C-E344-A5C9-A31434C008CC}"/>
              </a:ext>
            </a:extLst>
          </p:cNvPr>
          <p:cNvGrpSpPr/>
          <p:nvPr/>
        </p:nvGrpSpPr>
        <p:grpSpPr>
          <a:xfrm>
            <a:off x="4342291" y="5481701"/>
            <a:ext cx="701065" cy="677081"/>
            <a:chOff x="913128" y="1769966"/>
            <a:chExt cx="701065" cy="677081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46E5A09C-87BE-2048-A1D9-BA5A658DD5E6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CE0D0BF6-418D-3443-90EB-4C83E738C53C}"/>
                </a:ext>
              </a:extLst>
            </p:cNvPr>
            <p:cNvSpPr/>
            <p:nvPr/>
          </p:nvSpPr>
          <p:spPr>
            <a:xfrm>
              <a:off x="922802" y="204693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95B2E65F-E2AC-0F4C-A79E-8BEC5B95470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ektangel 79">
            <a:extLst>
              <a:ext uri="{FF2B5EF4-FFF2-40B4-BE49-F238E27FC236}">
                <a16:creationId xmlns:a16="http://schemas.microsoft.com/office/drawing/2014/main" id="{9D15FED1-521A-DE45-997E-560AB0DAD692}"/>
              </a:ext>
            </a:extLst>
          </p:cNvPr>
          <p:cNvSpPr/>
          <p:nvPr/>
        </p:nvSpPr>
        <p:spPr>
          <a:xfrm>
            <a:off x="6203282" y="555861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</p:spTree>
    <p:extLst>
      <p:ext uri="{BB962C8B-B14F-4D97-AF65-F5344CB8AC3E}">
        <p14:creationId xmlns:p14="http://schemas.microsoft.com/office/powerpoint/2010/main" val="20240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55" grpId="0"/>
      <p:bldP spid="56" grpId="0"/>
      <p:bldP spid="61" grpId="0"/>
      <p:bldP spid="63" grpId="0"/>
      <p:bldP spid="68" grpId="0"/>
      <p:bldP spid="69" grpId="0"/>
      <p:bldP spid="74" grpId="0"/>
      <p:bldP spid="75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decimalform.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593018" y="157580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8888" y="2636275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2763080" y="5857331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3608434" y="5876186"/>
            <a:ext cx="1414465" cy="400110"/>
            <a:chOff x="2451969" y="6060838"/>
            <a:chExt cx="1414465" cy="400110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0,03</a:t>
              </a:r>
              <a:endParaRPr lang="sv-SE" sz="2000" dirty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2072A07-544F-7C45-AF16-DED48F8C03DE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44EB1B46-DD3C-944B-B925-E5042B5561D7}"/>
              </a:ext>
            </a:extLst>
          </p:cNvPr>
          <p:cNvGrpSpPr/>
          <p:nvPr/>
        </p:nvGrpSpPr>
        <p:grpSpPr>
          <a:xfrm>
            <a:off x="2449751" y="1491515"/>
            <a:ext cx="787840" cy="684452"/>
            <a:chOff x="1203589" y="1381800"/>
            <a:chExt cx="787840" cy="684452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C259F04-9E5C-534E-8EC2-367B313C8D85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AF2AB73-1446-B64A-9362-50A439021448}"/>
                </a:ext>
              </a:extLst>
            </p:cNvPr>
            <p:cNvSpPr/>
            <p:nvPr/>
          </p:nvSpPr>
          <p:spPr>
            <a:xfrm>
              <a:off x="1203589" y="1666142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E1468B38-109D-5B49-A149-0AF7054B7875}"/>
                </a:ext>
              </a:extLst>
            </p:cNvPr>
            <p:cNvCxnSpPr>
              <a:cxnSpLocks/>
            </p:cNvCxnSpPr>
            <p:nvPr/>
          </p:nvCxnSpPr>
          <p:spPr>
            <a:xfrm>
              <a:off x="1309753" y="1707441"/>
              <a:ext cx="3765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13021D8-8DB8-104D-8949-6FD479A05A1B}"/>
              </a:ext>
            </a:extLst>
          </p:cNvPr>
          <p:cNvGrpSpPr/>
          <p:nvPr/>
        </p:nvGrpSpPr>
        <p:grpSpPr>
          <a:xfrm>
            <a:off x="4008254" y="1490052"/>
            <a:ext cx="487104" cy="643040"/>
            <a:chOff x="1324296" y="1417889"/>
            <a:chExt cx="487104" cy="643040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86A12E36-13E1-1B48-A928-DA3C827DD619}"/>
                </a:ext>
              </a:extLst>
            </p:cNvPr>
            <p:cNvSpPr/>
            <p:nvPr/>
          </p:nvSpPr>
          <p:spPr>
            <a:xfrm>
              <a:off x="1342127" y="1417889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BF86FBE0-E638-4948-B8CB-4FF72F81DE80}"/>
                </a:ext>
              </a:extLst>
            </p:cNvPr>
            <p:cNvSpPr/>
            <p:nvPr/>
          </p:nvSpPr>
          <p:spPr>
            <a:xfrm>
              <a:off x="1324296" y="1660819"/>
              <a:ext cx="362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05914730-A302-DA42-9832-D80AE07BE69D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02" y="1728527"/>
              <a:ext cx="2272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93034653-0DDF-6044-A0C4-FB446B4DC987}"/>
              </a:ext>
            </a:extLst>
          </p:cNvPr>
          <p:cNvGrpSpPr/>
          <p:nvPr/>
        </p:nvGrpSpPr>
        <p:grpSpPr>
          <a:xfrm>
            <a:off x="5659930" y="1478618"/>
            <a:ext cx="469273" cy="662585"/>
            <a:chOff x="1316029" y="1381622"/>
            <a:chExt cx="469273" cy="662585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380831C-7896-774A-A848-B0167C6B11F2}"/>
                </a:ext>
              </a:extLst>
            </p:cNvPr>
            <p:cNvSpPr/>
            <p:nvPr/>
          </p:nvSpPr>
          <p:spPr>
            <a:xfrm>
              <a:off x="1316029" y="1381622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01E2F327-BA23-FB48-BC97-1C9276517C32}"/>
                </a:ext>
              </a:extLst>
            </p:cNvPr>
            <p:cNvSpPr/>
            <p:nvPr/>
          </p:nvSpPr>
          <p:spPr>
            <a:xfrm>
              <a:off x="1316029" y="1644097"/>
              <a:ext cx="255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9971F1F0-3BA0-184D-8EE1-CB88D17E70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2550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2400835" y="2517720"/>
            <a:ext cx="784822" cy="653853"/>
            <a:chOff x="2400835" y="2517720"/>
            <a:chExt cx="784822" cy="65385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24984" cy="653853"/>
              <a:chOff x="4295874" y="1149246"/>
              <a:chExt cx="624984" cy="653853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26218" y="1402989"/>
                <a:ext cx="594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3347" y="1466691"/>
                <a:ext cx="3103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82869" y="26526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915289" y="2626514"/>
            <a:ext cx="1004664" cy="419631"/>
            <a:chOff x="4295874" y="1248280"/>
            <a:chExt cx="1004664" cy="419631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466154" y="1248280"/>
              <a:ext cx="8343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0,03</a:t>
              </a:r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D882DD7-4E42-4B4E-BEB3-BD98DAD77E4F}"/>
              </a:ext>
            </a:extLst>
          </p:cNvPr>
          <p:cNvGrpSpPr/>
          <p:nvPr/>
        </p:nvGrpSpPr>
        <p:grpSpPr>
          <a:xfrm>
            <a:off x="5011886" y="2579735"/>
            <a:ext cx="1257853" cy="510859"/>
            <a:chOff x="5302552" y="2736552"/>
            <a:chExt cx="1257853" cy="510859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5A9F8A37-F9EB-7B46-999D-7BC0CF49AA21}"/>
                </a:ext>
              </a:extLst>
            </p:cNvPr>
            <p:cNvSpPr/>
            <p:nvPr/>
          </p:nvSpPr>
          <p:spPr>
            <a:xfrm>
              <a:off x="5302552" y="2766440"/>
              <a:ext cx="1257853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   = 0,01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77D957F6-7A3A-214F-AB64-8E67ADBE6C3A}"/>
                </a:ext>
              </a:extLst>
            </p:cNvPr>
            <p:cNvSpPr/>
            <p:nvPr/>
          </p:nvSpPr>
          <p:spPr>
            <a:xfrm>
              <a:off x="5531135" y="2736552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1E63B4E-6C53-DE4B-9B77-90B3C17D726A}"/>
                </a:ext>
              </a:extLst>
            </p:cNvPr>
            <p:cNvSpPr/>
            <p:nvPr/>
          </p:nvSpPr>
          <p:spPr>
            <a:xfrm>
              <a:off x="5443155" y="2939634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B4E2C6C-85DD-954C-B500-65037C97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135" y="2993943"/>
              <a:ext cx="272836" cy="3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2394876" y="3401232"/>
            <a:ext cx="764287" cy="666209"/>
            <a:chOff x="2400835" y="2499242"/>
            <a:chExt cx="764287" cy="66620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499242"/>
              <a:ext cx="764287" cy="666209"/>
              <a:chOff x="4295874" y="1130768"/>
              <a:chExt cx="764287" cy="666209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450755" y="1130768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417575" y="1396867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2315" y="1468563"/>
                <a:ext cx="205247" cy="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785857" y="265928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807194" y="3535216"/>
            <a:ext cx="958120" cy="419631"/>
            <a:chOff x="4295874" y="1248280"/>
            <a:chExt cx="958120" cy="419631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4466154" y="1248280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0,5</a:t>
              </a:r>
            </a:p>
          </p:txBody>
        </p: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2516577" y="4295756"/>
            <a:ext cx="588781" cy="651798"/>
            <a:chOff x="2399954" y="2530559"/>
            <a:chExt cx="588781" cy="651798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399954" y="2530559"/>
              <a:ext cx="588781" cy="651798"/>
              <a:chOff x="4294993" y="1162085"/>
              <a:chExt cx="588781" cy="651798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332766" y="1162085"/>
                <a:ext cx="3673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294993" y="1413773"/>
                <a:ext cx="3461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181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676065" y="2662333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624071" y="4415319"/>
            <a:ext cx="1288209" cy="406419"/>
            <a:chOff x="4295874" y="1261492"/>
            <a:chExt cx="1288209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94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0,6</a:t>
              </a:r>
            </a:p>
          </p:txBody>
        </p: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BC8B4E2A-08FA-9645-A8C1-1CA0312FEE85}"/>
              </a:ext>
            </a:extLst>
          </p:cNvPr>
          <p:cNvGrpSpPr/>
          <p:nvPr/>
        </p:nvGrpSpPr>
        <p:grpSpPr>
          <a:xfrm>
            <a:off x="4793413" y="5891936"/>
            <a:ext cx="1414465" cy="400110"/>
            <a:chOff x="2451969" y="6060838"/>
            <a:chExt cx="1414465" cy="400110"/>
          </a:xfrm>
        </p:grpSpPr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96DAB508-E6BC-7142-AD5C-804BF7DF8910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0,5</a:t>
              </a:r>
              <a:endParaRPr lang="sv-SE" sz="2000" dirty="0"/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87BDBEDB-8EC2-9F48-B4CB-E4B22834731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2F1C2D32-6DEB-1D4A-9F66-DA6CF45CDFE5}"/>
              </a:ext>
            </a:extLst>
          </p:cNvPr>
          <p:cNvGrpSpPr/>
          <p:nvPr/>
        </p:nvGrpSpPr>
        <p:grpSpPr>
          <a:xfrm>
            <a:off x="5874576" y="5876186"/>
            <a:ext cx="1414465" cy="400110"/>
            <a:chOff x="2451969" y="6060838"/>
            <a:chExt cx="1414465" cy="400110"/>
          </a:xfrm>
        </p:grpSpPr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53A0869F-F260-4545-BCC3-F8E73C214AB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0,6</a:t>
              </a:r>
              <a:endParaRPr lang="sv-SE" sz="2000" dirty="0"/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99CAA483-5F8D-AA46-B45C-F8BB9433BEF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3CE13BDA-677C-0D44-92B7-30FE39910886}"/>
              </a:ext>
            </a:extLst>
          </p:cNvPr>
          <p:cNvGrpSpPr/>
          <p:nvPr/>
        </p:nvGrpSpPr>
        <p:grpSpPr>
          <a:xfrm>
            <a:off x="4997375" y="3445982"/>
            <a:ext cx="2798776" cy="489759"/>
            <a:chOff x="4997375" y="3445982"/>
            <a:chExt cx="2798776" cy="489759"/>
          </a:xfrm>
        </p:grpSpPr>
        <p:grpSp>
          <p:nvGrpSpPr>
            <p:cNvPr id="138" name="Grupp 137">
              <a:extLst>
                <a:ext uri="{FF2B5EF4-FFF2-40B4-BE49-F238E27FC236}">
                  <a16:creationId xmlns:a16="http://schemas.microsoft.com/office/drawing/2014/main" id="{643870AA-07AA-7B46-B134-5601864F5AF2}"/>
                </a:ext>
              </a:extLst>
            </p:cNvPr>
            <p:cNvGrpSpPr/>
            <p:nvPr/>
          </p:nvGrpSpPr>
          <p:grpSpPr>
            <a:xfrm>
              <a:off x="4997375" y="3445982"/>
              <a:ext cx="2798776" cy="489759"/>
              <a:chOff x="4534698" y="2586328"/>
              <a:chExt cx="2798776" cy="489759"/>
            </a:xfrm>
          </p:grpSpPr>
          <p:grpSp>
            <p:nvGrpSpPr>
              <p:cNvPr id="139" name="Grupp 138">
                <a:extLst>
                  <a:ext uri="{FF2B5EF4-FFF2-40B4-BE49-F238E27FC236}">
                    <a16:creationId xmlns:a16="http://schemas.microsoft.com/office/drawing/2014/main" id="{B48A3DCB-DDDF-124D-93C1-24E8DB66E068}"/>
                  </a:ext>
                </a:extLst>
              </p:cNvPr>
              <p:cNvGrpSpPr/>
              <p:nvPr/>
            </p:nvGrpSpPr>
            <p:grpSpPr>
              <a:xfrm>
                <a:off x="4534698" y="2586328"/>
                <a:ext cx="2798776" cy="489759"/>
                <a:chOff x="5448739" y="2754096"/>
                <a:chExt cx="2798776" cy="489759"/>
              </a:xfrm>
            </p:grpSpPr>
            <p:sp>
              <p:nvSpPr>
                <p:cNvPr id="143" name="Rektangel 142">
                  <a:extLst>
                    <a:ext uri="{FF2B5EF4-FFF2-40B4-BE49-F238E27FC236}">
                      <a16:creationId xmlns:a16="http://schemas.microsoft.com/office/drawing/2014/main" id="{45546A4A-7C4B-934C-8731-2EBF50983FAB}"/>
                    </a:ext>
                  </a:extLst>
                </p:cNvPr>
                <p:cNvSpPr/>
                <p:nvPr/>
              </p:nvSpPr>
              <p:spPr>
                <a:xfrm>
                  <a:off x="5448739" y="2766440"/>
                  <a:ext cx="2798776" cy="46166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      = 0,25 alltså är        = 0,5</a:t>
                  </a:r>
                  <a:r>
                    <a:rPr lang="sv-SE" sz="2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sv-SE" sz="1400" dirty="0"/>
                    <a:t> </a:t>
                  </a:r>
                  <a:endParaRPr lang="sv-SE" sz="1200" dirty="0"/>
                </a:p>
                <a:p>
                  <a:r>
                    <a:rPr lang="sv-SE" sz="400" dirty="0">
                      <a:solidFill>
                        <a:schemeClr val="bg1"/>
                      </a:solidFill>
                    </a:rPr>
                    <a:t>r</a:t>
                  </a:r>
                  <a:endParaRPr lang="sv-SE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Rektangel 143">
                  <a:extLst>
                    <a:ext uri="{FF2B5EF4-FFF2-40B4-BE49-F238E27FC236}">
                      <a16:creationId xmlns:a16="http://schemas.microsoft.com/office/drawing/2014/main" id="{1169B1EF-FB02-7D45-B304-50FCFE67DDC0}"/>
                    </a:ext>
                  </a:extLst>
                </p:cNvPr>
                <p:cNvSpPr/>
                <p:nvPr/>
              </p:nvSpPr>
              <p:spPr>
                <a:xfrm>
                  <a:off x="5585607" y="2754096"/>
                  <a:ext cx="23279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1</a:t>
                  </a:r>
                </a:p>
              </p:txBody>
            </p:sp>
            <p:sp>
              <p:nvSpPr>
                <p:cNvPr id="145" name="Rektangel 144">
                  <a:extLst>
                    <a:ext uri="{FF2B5EF4-FFF2-40B4-BE49-F238E27FC236}">
                      <a16:creationId xmlns:a16="http://schemas.microsoft.com/office/drawing/2014/main" id="{E1CC2A02-4D41-1C44-B93A-BFBB46D2AC68}"/>
                    </a:ext>
                  </a:extLst>
                </p:cNvPr>
                <p:cNvSpPr/>
                <p:nvPr/>
              </p:nvSpPr>
              <p:spPr>
                <a:xfrm>
                  <a:off x="5578593" y="2936078"/>
                  <a:ext cx="48551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4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A6389AFB-1465-3446-BBE4-151C0F0F4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0778" y="2997272"/>
                  <a:ext cx="129516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AD0E4572-B43E-AA47-9D7A-E6935C3877BD}"/>
                  </a:ext>
                </a:extLst>
              </p:cNvPr>
              <p:cNvSpPr/>
              <p:nvPr/>
            </p:nvSpPr>
            <p:spPr>
              <a:xfrm>
                <a:off x="6095794" y="259157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5BC61A92-E006-EF42-82A4-4B8B90F0F1A7}"/>
                  </a:ext>
                </a:extLst>
              </p:cNvPr>
              <p:cNvSpPr/>
              <p:nvPr/>
            </p:nvSpPr>
            <p:spPr>
              <a:xfrm>
                <a:off x="6095794" y="2758330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4</a:t>
                </a:r>
              </a:p>
            </p:txBody>
          </p:sp>
          <p:cxnSp>
            <p:nvCxnSpPr>
              <p:cNvPr id="142" name="Rak 141">
                <a:extLst>
                  <a:ext uri="{FF2B5EF4-FFF2-40B4-BE49-F238E27FC236}">
                    <a16:creationId xmlns:a16="http://schemas.microsoft.com/office/drawing/2014/main" id="{A42F48E0-451A-E149-AC8D-7C2B45C62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0177" y="2826274"/>
                <a:ext cx="1240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99" name="Bildobjekt 198">
              <a:extLst>
                <a:ext uri="{FF2B5EF4-FFF2-40B4-BE49-F238E27FC236}">
                  <a16:creationId xmlns:a16="http://schemas.microsoft.com/office/drawing/2014/main" id="{B78F1756-8001-8048-BC42-15327A25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0571" y="3511193"/>
              <a:ext cx="323383" cy="321492"/>
            </a:xfrm>
            <a:prstGeom prst="rect">
              <a:avLst/>
            </a:prstGeom>
          </p:spPr>
        </p:pic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CCFC0C47-751A-784F-98FE-79D2E047FF5C}"/>
              </a:ext>
            </a:extLst>
          </p:cNvPr>
          <p:cNvGrpSpPr/>
          <p:nvPr/>
        </p:nvGrpSpPr>
        <p:grpSpPr>
          <a:xfrm>
            <a:off x="5022899" y="4283379"/>
            <a:ext cx="1039091" cy="502839"/>
            <a:chOff x="5320366" y="2743087"/>
            <a:chExt cx="1039091" cy="502839"/>
          </a:xfrm>
        </p:grpSpPr>
        <p:sp>
          <p:nvSpPr>
            <p:cNvPr id="203" name="Rektangel 202">
              <a:extLst>
                <a:ext uri="{FF2B5EF4-FFF2-40B4-BE49-F238E27FC236}">
                  <a16:creationId xmlns:a16="http://schemas.microsoft.com/office/drawing/2014/main" id="{5340DD68-8348-034B-BA2D-4BD73AC5D5DA}"/>
                </a:ext>
              </a:extLst>
            </p:cNvPr>
            <p:cNvSpPr/>
            <p:nvPr/>
          </p:nvSpPr>
          <p:spPr>
            <a:xfrm>
              <a:off x="5320366" y="2766440"/>
              <a:ext cx="103909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= 0,2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ktangel 203">
              <a:extLst>
                <a:ext uri="{FF2B5EF4-FFF2-40B4-BE49-F238E27FC236}">
                  <a16:creationId xmlns:a16="http://schemas.microsoft.com/office/drawing/2014/main" id="{216F63BA-75D5-F84B-BD12-AA802363888A}"/>
                </a:ext>
              </a:extLst>
            </p:cNvPr>
            <p:cNvSpPr/>
            <p:nvPr/>
          </p:nvSpPr>
          <p:spPr>
            <a:xfrm>
              <a:off x="5465505" y="2743087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5" name="Rektangel 204">
              <a:extLst>
                <a:ext uri="{FF2B5EF4-FFF2-40B4-BE49-F238E27FC236}">
                  <a16:creationId xmlns:a16="http://schemas.microsoft.com/office/drawing/2014/main" id="{35865378-5338-DE4C-B82E-7E40A2CFADCE}"/>
                </a:ext>
              </a:extLst>
            </p:cNvPr>
            <p:cNvSpPr/>
            <p:nvPr/>
          </p:nvSpPr>
          <p:spPr>
            <a:xfrm>
              <a:off x="5465505" y="2938149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206" name="Rak 205">
              <a:extLst>
                <a:ext uri="{FF2B5EF4-FFF2-40B4-BE49-F238E27FC236}">
                  <a16:creationId xmlns:a16="http://schemas.microsoft.com/office/drawing/2014/main" id="{E951074C-7F9B-8948-8E3C-46CF9C4709B5}"/>
                </a:ext>
              </a:extLst>
            </p:cNvPr>
            <p:cNvCxnSpPr>
              <a:cxnSpLocks/>
            </p:cNvCxnSpPr>
            <p:nvPr/>
          </p:nvCxnSpPr>
          <p:spPr>
            <a:xfrm>
              <a:off x="5531970" y="2997272"/>
              <a:ext cx="1325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58" grpId="0"/>
      <p:bldP spid="85" grpId="0"/>
      <p:bldP spid="119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bråkform.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763143" y="161107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3247" y="26267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74" name="Rektangel 73">
            <a:extLst>
              <a:ext uri="{FF2B5EF4-FFF2-40B4-BE49-F238E27FC236}">
                <a16:creationId xmlns:a16="http://schemas.microsoft.com/office/drawing/2014/main" id="{2AF2AB73-1446-B64A-9362-50A439021448}"/>
              </a:ext>
            </a:extLst>
          </p:cNvPr>
          <p:cNvSpPr/>
          <p:nvPr/>
        </p:nvSpPr>
        <p:spPr>
          <a:xfrm>
            <a:off x="2462590" y="1618138"/>
            <a:ext cx="78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0,7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6A12E36-13E1-1B48-A928-DA3C827DD619}"/>
              </a:ext>
            </a:extLst>
          </p:cNvPr>
          <p:cNvSpPr/>
          <p:nvPr/>
        </p:nvSpPr>
        <p:spPr>
          <a:xfrm>
            <a:off x="4061231" y="1613354"/>
            <a:ext cx="88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380831C-7896-774A-A848-B0167C6B11F2}"/>
              </a:ext>
            </a:extLst>
          </p:cNvPr>
          <p:cNvSpPr/>
          <p:nvPr/>
        </p:nvSpPr>
        <p:spPr>
          <a:xfrm>
            <a:off x="5533195" y="1618138"/>
            <a:ext cx="97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0,8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3111748" y="2524545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281225" y="2626784"/>
            <a:ext cx="1219236" cy="431573"/>
            <a:chOff x="4295874" y="1236338"/>
            <a:chExt cx="1219236" cy="431573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562273" y="1236338"/>
              <a:ext cx="95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0,7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599995" y="3541948"/>
            <a:ext cx="1302042" cy="407419"/>
            <a:chOff x="3879352" y="1260492"/>
            <a:chExt cx="1302042" cy="407419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5533195" y="3437585"/>
            <a:ext cx="3224119" cy="515993"/>
            <a:chOff x="4075095" y="2572318"/>
            <a:chExt cx="3224119" cy="515993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075095" y="2586512"/>
              <a:ext cx="3224119" cy="501799"/>
              <a:chOff x="4989136" y="2754280"/>
              <a:chExt cx="3224119" cy="501799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4989136" y="2754280"/>
                <a:ext cx="32241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0,2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704153" y="2572318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6704153" y="2766340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759849" y="2823217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5ED7D4EA-08BB-5644-927B-E85A7CF723D7}"/>
              </a:ext>
            </a:extLst>
          </p:cNvPr>
          <p:cNvSpPr/>
          <p:nvPr/>
        </p:nvSpPr>
        <p:spPr>
          <a:xfrm>
            <a:off x="1677583" y="546872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F8B10E89-AAA7-3A43-9E24-525F2FB8A2B4}"/>
              </a:ext>
            </a:extLst>
          </p:cNvPr>
          <p:cNvGrpSpPr/>
          <p:nvPr/>
        </p:nvGrpSpPr>
        <p:grpSpPr>
          <a:xfrm>
            <a:off x="2532211" y="5369024"/>
            <a:ext cx="965064" cy="662290"/>
            <a:chOff x="2461243" y="5942283"/>
            <a:chExt cx="965064" cy="66229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B2CDED11-4C56-1A4A-A54D-6158E87A1D2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D4A621E8-F01C-9A49-AE6D-F9CDC91E698A}"/>
                </a:ext>
              </a:extLst>
            </p:cNvPr>
            <p:cNvGrpSpPr/>
            <p:nvPr/>
          </p:nvGrpSpPr>
          <p:grpSpPr>
            <a:xfrm>
              <a:off x="2663776" y="5942283"/>
              <a:ext cx="704531" cy="662290"/>
              <a:chOff x="4295874" y="1149246"/>
              <a:chExt cx="704531" cy="662290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55B1BACB-C880-D84E-8F0E-2D4135F22FC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9A7D0152-A3C6-2544-8789-3417DB87B558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C1D9AC8-B2E8-FA48-848F-2446CBD372D0}"/>
                  </a:ext>
                </a:extLst>
              </p:cNvPr>
              <p:cNvSpPr/>
              <p:nvPr/>
            </p:nvSpPr>
            <p:spPr>
              <a:xfrm>
                <a:off x="4419824" y="1411426"/>
                <a:ext cx="5805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0D98176B-8BC3-B74C-A019-486C5516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98EC7C7-F1DF-E647-9B31-57A8A59FE3B1}"/>
              </a:ext>
            </a:extLst>
          </p:cNvPr>
          <p:cNvGrpSpPr/>
          <p:nvPr/>
        </p:nvGrpSpPr>
        <p:grpSpPr>
          <a:xfrm>
            <a:off x="3205735" y="3456891"/>
            <a:ext cx="908755" cy="643937"/>
            <a:chOff x="3273512" y="3434418"/>
            <a:chExt cx="908755" cy="643937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DAADAE53-7097-624E-8B36-38E0BFA754DE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126" name="Grupp 125">
                <a:extLst>
                  <a:ext uri="{FF2B5EF4-FFF2-40B4-BE49-F238E27FC236}">
                    <a16:creationId xmlns:a16="http://schemas.microsoft.com/office/drawing/2014/main" id="{F8D19780-1D4E-BF4C-9F28-AAA73D08417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128" name="Rektangel 127">
                  <a:extLst>
                    <a:ext uri="{FF2B5EF4-FFF2-40B4-BE49-F238E27FC236}">
                      <a16:creationId xmlns:a16="http://schemas.microsoft.com/office/drawing/2014/main" id="{3A88D987-F3FC-4B48-979C-BBF2A52E5361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129" name="Rektangel 128">
                  <a:extLst>
                    <a:ext uri="{FF2B5EF4-FFF2-40B4-BE49-F238E27FC236}">
                      <a16:creationId xmlns:a16="http://schemas.microsoft.com/office/drawing/2014/main" id="{04ACC632-24E3-DD44-9334-5DF6A8884C8F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30" name="Rektangel 129">
                  <a:extLst>
                    <a:ext uri="{FF2B5EF4-FFF2-40B4-BE49-F238E27FC236}">
                      <a16:creationId xmlns:a16="http://schemas.microsoft.com/office/drawing/2014/main" id="{13789BAB-0DF5-DC41-B7A3-D49AA792DDA1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131" name="Rak 130">
                  <a:extLst>
                    <a:ext uri="{FF2B5EF4-FFF2-40B4-BE49-F238E27FC236}">
                      <a16:creationId xmlns:a16="http://schemas.microsoft.com/office/drawing/2014/main" id="{07B64F40-20B6-B447-A5BC-A1576B397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9E4CAE72-6C6E-2343-A8C2-91C7FB17B84D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A458E9D6-33B1-A648-9919-B8B578534E3C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28" name="Grupp 27">
                <a:extLst>
                  <a:ext uri="{FF2B5EF4-FFF2-40B4-BE49-F238E27FC236}">
                    <a16:creationId xmlns:a16="http://schemas.microsoft.com/office/drawing/2014/main" id="{23E912F8-993D-EC46-B1FD-DEB2A48C1F5E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35" name="Rektangel 134">
                  <a:extLst>
                    <a:ext uri="{FF2B5EF4-FFF2-40B4-BE49-F238E27FC236}">
                      <a16:creationId xmlns:a16="http://schemas.microsoft.com/office/drawing/2014/main" id="{038D0E5B-74FF-5242-92BB-6AFA7FD89B3F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136" name="Rektangel 135">
                  <a:extLst>
                    <a:ext uri="{FF2B5EF4-FFF2-40B4-BE49-F238E27FC236}">
                      <a16:creationId xmlns:a16="http://schemas.microsoft.com/office/drawing/2014/main" id="{8029333B-9219-4A45-8E8B-F4E54BE48D5D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47" name="Rak 146">
                  <a:extLst>
                    <a:ext uri="{FF2B5EF4-FFF2-40B4-BE49-F238E27FC236}">
                      <a16:creationId xmlns:a16="http://schemas.microsoft.com/office/drawing/2014/main" id="{B1C81F0D-7728-8646-8710-BE28804A0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Båge 26">
                <a:extLst>
                  <a:ext uri="{FF2B5EF4-FFF2-40B4-BE49-F238E27FC236}">
                    <a16:creationId xmlns:a16="http://schemas.microsoft.com/office/drawing/2014/main" id="{77D7D776-ABBA-804B-AD2E-269496BA78A0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Båge 147">
                <a:extLst>
                  <a:ext uri="{FF2B5EF4-FFF2-40B4-BE49-F238E27FC236}">
                    <a16:creationId xmlns:a16="http://schemas.microsoft.com/office/drawing/2014/main" id="{A41C6439-1AED-AC43-ABC8-09DA39949E0A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1E746F0C-2767-2A41-ADC9-C13477CA4A3E}"/>
              </a:ext>
            </a:extLst>
          </p:cNvPr>
          <p:cNvGrpSpPr/>
          <p:nvPr/>
        </p:nvGrpSpPr>
        <p:grpSpPr>
          <a:xfrm>
            <a:off x="2628756" y="4392145"/>
            <a:ext cx="1302042" cy="407419"/>
            <a:chOff x="3879352" y="1260492"/>
            <a:chExt cx="1302042" cy="407419"/>
          </a:xfrm>
        </p:grpSpPr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E9DE2915-38E4-754E-BA24-21445058F264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C182E09F-D982-8841-B6A4-7A8EF709B114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0,8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8C7155AF-7417-7445-8865-676C2A36970E}"/>
              </a:ext>
            </a:extLst>
          </p:cNvPr>
          <p:cNvGrpSpPr/>
          <p:nvPr/>
        </p:nvGrpSpPr>
        <p:grpSpPr>
          <a:xfrm>
            <a:off x="5566248" y="4301976"/>
            <a:ext cx="3191066" cy="501799"/>
            <a:chOff x="4079387" y="2586512"/>
            <a:chExt cx="3191066" cy="501799"/>
          </a:xfrm>
        </p:grpSpPr>
        <p:grpSp>
          <p:nvGrpSpPr>
            <p:cNvPr id="183" name="Grupp 182">
              <a:extLst>
                <a:ext uri="{FF2B5EF4-FFF2-40B4-BE49-F238E27FC236}">
                  <a16:creationId xmlns:a16="http://schemas.microsoft.com/office/drawing/2014/main" id="{2D846C83-C5AF-924D-B5F0-E44762BB170F}"/>
                </a:ext>
              </a:extLst>
            </p:cNvPr>
            <p:cNvGrpSpPr/>
            <p:nvPr/>
          </p:nvGrpSpPr>
          <p:grpSpPr>
            <a:xfrm>
              <a:off x="4079387" y="2586512"/>
              <a:ext cx="3191066" cy="501799"/>
              <a:chOff x="4993428" y="2754280"/>
              <a:chExt cx="3191066" cy="501799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0FAD62A7-CB83-1A4A-ADB8-773FACBD0B82}"/>
                  </a:ext>
                </a:extLst>
              </p:cNvPr>
              <p:cNvSpPr/>
              <p:nvPr/>
            </p:nvSpPr>
            <p:spPr>
              <a:xfrm>
                <a:off x="4993428" y="2754280"/>
                <a:ext cx="3191066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0,8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3FF1E24E-9BE5-034D-BD53-8FE5C5338437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8</a:t>
                </a:r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4B1A3E2A-C483-1F46-BEB0-7A2B583D4BEA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90" name="Rak 189">
                <a:extLst>
                  <a:ext uri="{FF2B5EF4-FFF2-40B4-BE49-F238E27FC236}">
                    <a16:creationId xmlns:a16="http://schemas.microsoft.com/office/drawing/2014/main" id="{2B715058-0083-AE40-994A-FD1FE1BC8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2D8B6739-8921-074F-9455-27C73A9FFCF8}"/>
                </a:ext>
              </a:extLst>
            </p:cNvPr>
            <p:cNvSpPr/>
            <p:nvPr/>
          </p:nvSpPr>
          <p:spPr>
            <a:xfrm>
              <a:off x="6708444" y="2586512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4</a:t>
              </a:r>
            </a:p>
          </p:txBody>
        </p:sp>
        <p:sp>
          <p:nvSpPr>
            <p:cNvPr id="185" name="Rektangel 184">
              <a:extLst>
                <a:ext uri="{FF2B5EF4-FFF2-40B4-BE49-F238E27FC236}">
                  <a16:creationId xmlns:a16="http://schemas.microsoft.com/office/drawing/2014/main" id="{FB2B783E-358A-D747-8CF2-618ABD6F1D2C}"/>
                </a:ext>
              </a:extLst>
            </p:cNvPr>
            <p:cNvSpPr/>
            <p:nvPr/>
          </p:nvSpPr>
          <p:spPr>
            <a:xfrm>
              <a:off x="6708444" y="2780534"/>
              <a:ext cx="3027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86" name="Rak 185">
              <a:extLst>
                <a:ext uri="{FF2B5EF4-FFF2-40B4-BE49-F238E27FC236}">
                  <a16:creationId xmlns:a16="http://schemas.microsoft.com/office/drawing/2014/main" id="{68082430-08FD-474C-A4B7-AA53C5FAFF61}"/>
                </a:ext>
              </a:extLst>
            </p:cNvPr>
            <p:cNvCxnSpPr>
              <a:cxnSpLocks/>
            </p:cNvCxnSpPr>
            <p:nvPr/>
          </p:nvCxnSpPr>
          <p:spPr>
            <a:xfrm>
              <a:off x="6764140" y="2837411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1" name="Grupp 190">
            <a:extLst>
              <a:ext uri="{FF2B5EF4-FFF2-40B4-BE49-F238E27FC236}">
                <a16:creationId xmlns:a16="http://schemas.microsoft.com/office/drawing/2014/main" id="{74A7888E-878B-254B-8228-7CB1A9840597}"/>
              </a:ext>
            </a:extLst>
          </p:cNvPr>
          <p:cNvGrpSpPr/>
          <p:nvPr/>
        </p:nvGrpSpPr>
        <p:grpSpPr>
          <a:xfrm>
            <a:off x="3234496" y="4307088"/>
            <a:ext cx="908755" cy="643937"/>
            <a:chOff x="3273512" y="3434418"/>
            <a:chExt cx="908755" cy="643937"/>
          </a:xfrm>
        </p:grpSpPr>
        <p:grpSp>
          <p:nvGrpSpPr>
            <p:cNvPr id="192" name="Grupp 191">
              <a:extLst>
                <a:ext uri="{FF2B5EF4-FFF2-40B4-BE49-F238E27FC236}">
                  <a16:creationId xmlns:a16="http://schemas.microsoft.com/office/drawing/2014/main" id="{C400948F-268F-A048-BE8B-823F11DDDD0D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200" name="Grupp 199">
                <a:extLst>
                  <a:ext uri="{FF2B5EF4-FFF2-40B4-BE49-F238E27FC236}">
                    <a16:creationId xmlns:a16="http://schemas.microsoft.com/office/drawing/2014/main" id="{272B8EF5-BE1C-694C-8C2D-52C6952E06E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202" name="Rektangel 201">
                  <a:extLst>
                    <a:ext uri="{FF2B5EF4-FFF2-40B4-BE49-F238E27FC236}">
                      <a16:creationId xmlns:a16="http://schemas.microsoft.com/office/drawing/2014/main" id="{08B4C523-B95A-9A43-81FB-5CEDA4CA77C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203" name="Rektangel 202">
                  <a:extLst>
                    <a:ext uri="{FF2B5EF4-FFF2-40B4-BE49-F238E27FC236}">
                      <a16:creationId xmlns:a16="http://schemas.microsoft.com/office/drawing/2014/main" id="{E85CF54D-843F-1740-ABEF-E0A245A71757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8</a:t>
                  </a:r>
                </a:p>
              </p:txBody>
            </p:sp>
            <p:sp>
              <p:nvSpPr>
                <p:cNvPr id="204" name="Rektangel 203">
                  <a:extLst>
                    <a:ext uri="{FF2B5EF4-FFF2-40B4-BE49-F238E27FC236}">
                      <a16:creationId xmlns:a16="http://schemas.microsoft.com/office/drawing/2014/main" id="{34CAF5C9-ECED-5640-A1D5-9F108B829E60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205" name="Rak 204">
                  <a:extLst>
                    <a:ext uri="{FF2B5EF4-FFF2-40B4-BE49-F238E27FC236}">
                      <a16:creationId xmlns:a16="http://schemas.microsoft.com/office/drawing/2014/main" id="{E92414BA-9978-2E46-AEA6-681DA09505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Rektangel 200">
                <a:extLst>
                  <a:ext uri="{FF2B5EF4-FFF2-40B4-BE49-F238E27FC236}">
                    <a16:creationId xmlns:a16="http://schemas.microsoft.com/office/drawing/2014/main" id="{9305FD08-6EAC-EC47-AE1E-485D5A02CBAE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193" name="Grupp 192">
              <a:extLst>
                <a:ext uri="{FF2B5EF4-FFF2-40B4-BE49-F238E27FC236}">
                  <a16:creationId xmlns:a16="http://schemas.microsoft.com/office/drawing/2014/main" id="{C25F46AC-9728-8F40-86BE-3049654E7F7D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194" name="Grupp 193">
                <a:extLst>
                  <a:ext uri="{FF2B5EF4-FFF2-40B4-BE49-F238E27FC236}">
                    <a16:creationId xmlns:a16="http://schemas.microsoft.com/office/drawing/2014/main" id="{C742DF82-B322-FC40-9BDF-B958A170846D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97" name="Rektangel 196">
                  <a:extLst>
                    <a:ext uri="{FF2B5EF4-FFF2-40B4-BE49-F238E27FC236}">
                      <a16:creationId xmlns:a16="http://schemas.microsoft.com/office/drawing/2014/main" id="{6C618DA5-DAF7-174A-BBA8-4E0D942C0164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198" name="Rektangel 197">
                  <a:extLst>
                    <a:ext uri="{FF2B5EF4-FFF2-40B4-BE49-F238E27FC236}">
                      <a16:creationId xmlns:a16="http://schemas.microsoft.com/office/drawing/2014/main" id="{393AFC32-CFB1-0A41-B0EC-093371B94246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99" name="Rak 198">
                  <a:extLst>
                    <a:ext uri="{FF2B5EF4-FFF2-40B4-BE49-F238E27FC236}">
                      <a16:creationId xmlns:a16="http://schemas.microsoft.com/office/drawing/2014/main" id="{428EDBAA-02CF-CF4D-A683-27F9F3995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Båge 194">
                <a:extLst>
                  <a:ext uri="{FF2B5EF4-FFF2-40B4-BE49-F238E27FC236}">
                    <a16:creationId xmlns:a16="http://schemas.microsoft.com/office/drawing/2014/main" id="{55E96AA4-E55F-3E4C-BF27-54670731FC17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6" name="Båge 195">
                <a:extLst>
                  <a:ext uri="{FF2B5EF4-FFF2-40B4-BE49-F238E27FC236}">
                    <a16:creationId xmlns:a16="http://schemas.microsoft.com/office/drawing/2014/main" id="{0405F1A5-7C12-CE41-9A25-DB56C43BC5A7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58F1F55-9124-C040-862B-C3ABE0372012}"/>
              </a:ext>
            </a:extLst>
          </p:cNvPr>
          <p:cNvGrpSpPr/>
          <p:nvPr/>
        </p:nvGrpSpPr>
        <p:grpSpPr>
          <a:xfrm>
            <a:off x="3884001" y="5384351"/>
            <a:ext cx="1173533" cy="643937"/>
            <a:chOff x="3655694" y="5387377"/>
            <a:chExt cx="1173533" cy="643937"/>
          </a:xfrm>
        </p:grpSpPr>
        <p:grpSp>
          <p:nvGrpSpPr>
            <p:cNvPr id="206" name="Grupp 205">
              <a:extLst>
                <a:ext uri="{FF2B5EF4-FFF2-40B4-BE49-F238E27FC236}">
                  <a16:creationId xmlns:a16="http://schemas.microsoft.com/office/drawing/2014/main" id="{86409F0B-5456-2A41-AC69-5FD794C93F57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207" name="Grupp 206">
                <a:extLst>
                  <a:ext uri="{FF2B5EF4-FFF2-40B4-BE49-F238E27FC236}">
                    <a16:creationId xmlns:a16="http://schemas.microsoft.com/office/drawing/2014/main" id="{CA51D43A-8B12-304D-98CE-DC3EA14A5D9D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15" name="Grupp 214">
                  <a:extLst>
                    <a:ext uri="{FF2B5EF4-FFF2-40B4-BE49-F238E27FC236}">
                      <a16:creationId xmlns:a16="http://schemas.microsoft.com/office/drawing/2014/main" id="{EE59A7FB-194E-FE40-BD66-FCEF7E5DF2A2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17" name="Rektangel 216">
                    <a:extLst>
                      <a:ext uri="{FF2B5EF4-FFF2-40B4-BE49-F238E27FC236}">
                        <a16:creationId xmlns:a16="http://schemas.microsoft.com/office/drawing/2014/main" id="{62E80312-A933-3F47-AD86-0D486343848D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18" name="Rektangel 217">
                    <a:extLst>
                      <a:ext uri="{FF2B5EF4-FFF2-40B4-BE49-F238E27FC236}">
                        <a16:creationId xmlns:a16="http://schemas.microsoft.com/office/drawing/2014/main" id="{11159289-FAB4-0C49-9EC8-A2A82112190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219" name="Rektangel 218">
                    <a:extLst>
                      <a:ext uri="{FF2B5EF4-FFF2-40B4-BE49-F238E27FC236}">
                        <a16:creationId xmlns:a16="http://schemas.microsoft.com/office/drawing/2014/main" id="{4D2811F6-34F5-424F-AD11-E7DCA46CEE76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20" name="Rak 219">
                    <a:extLst>
                      <a:ext uri="{FF2B5EF4-FFF2-40B4-BE49-F238E27FC236}">
                        <a16:creationId xmlns:a16="http://schemas.microsoft.com/office/drawing/2014/main" id="{7EDCFDDB-9EAC-3840-BCB3-EBAEC71BC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Rektangel 215">
                  <a:extLst>
                    <a:ext uri="{FF2B5EF4-FFF2-40B4-BE49-F238E27FC236}">
                      <a16:creationId xmlns:a16="http://schemas.microsoft.com/office/drawing/2014/main" id="{E090D025-F26D-2D4B-881F-22235759CDCE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08" name="Grupp 207">
                <a:extLst>
                  <a:ext uri="{FF2B5EF4-FFF2-40B4-BE49-F238E27FC236}">
                    <a16:creationId xmlns:a16="http://schemas.microsoft.com/office/drawing/2014/main" id="{57B36E47-2A4D-5A43-8A83-CD3F4FC35CCE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09" name="Grupp 208">
                  <a:extLst>
                    <a:ext uri="{FF2B5EF4-FFF2-40B4-BE49-F238E27FC236}">
                      <a16:creationId xmlns:a16="http://schemas.microsoft.com/office/drawing/2014/main" id="{DC321E04-490B-6B4C-A637-826630E10D86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12" name="Rektangel 211">
                    <a:extLst>
                      <a:ext uri="{FF2B5EF4-FFF2-40B4-BE49-F238E27FC236}">
                        <a16:creationId xmlns:a16="http://schemas.microsoft.com/office/drawing/2014/main" id="{E0935BA6-B3EE-064E-A83C-6BDBB408E527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213" name="Rektangel 212">
                    <a:extLst>
                      <a:ext uri="{FF2B5EF4-FFF2-40B4-BE49-F238E27FC236}">
                        <a16:creationId xmlns:a16="http://schemas.microsoft.com/office/drawing/2014/main" id="{D8D3032C-941E-B240-AE9C-A51FCBD13F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14" name="Rak 213">
                    <a:extLst>
                      <a:ext uri="{FF2B5EF4-FFF2-40B4-BE49-F238E27FC236}">
                        <a16:creationId xmlns:a16="http://schemas.microsoft.com/office/drawing/2014/main" id="{75C63928-4642-D94E-BF4A-43F7660FAB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" name="Båge 209">
                  <a:extLst>
                    <a:ext uri="{FF2B5EF4-FFF2-40B4-BE49-F238E27FC236}">
                      <a16:creationId xmlns:a16="http://schemas.microsoft.com/office/drawing/2014/main" id="{F0082DFF-66A5-3E42-98F8-F5B2B28FB033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11" name="Båge 210">
                  <a:extLst>
                    <a:ext uri="{FF2B5EF4-FFF2-40B4-BE49-F238E27FC236}">
                      <a16:creationId xmlns:a16="http://schemas.microsoft.com/office/drawing/2014/main" id="{7AADBCCB-F332-9D4E-9B18-25E8005B6E12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21" name="Rektangel 220">
              <a:extLst>
                <a:ext uri="{FF2B5EF4-FFF2-40B4-BE49-F238E27FC236}">
                  <a16:creationId xmlns:a16="http://schemas.microsoft.com/office/drawing/2014/main" id="{072D2D56-7EBE-2F41-8534-6B468F1A9EBD}"/>
                </a:ext>
              </a:extLst>
            </p:cNvPr>
            <p:cNvSpPr/>
            <p:nvPr/>
          </p:nvSpPr>
          <p:spPr>
            <a:xfrm>
              <a:off x="3655694" y="5489888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3D917631-BB09-714F-9892-CBADF47F4B22}"/>
              </a:ext>
            </a:extLst>
          </p:cNvPr>
          <p:cNvGrpSpPr/>
          <p:nvPr/>
        </p:nvGrpSpPr>
        <p:grpSpPr>
          <a:xfrm>
            <a:off x="5505736" y="5384351"/>
            <a:ext cx="1217710" cy="643937"/>
            <a:chOff x="5505736" y="5384351"/>
            <a:chExt cx="1217710" cy="643937"/>
          </a:xfrm>
        </p:grpSpPr>
        <p:sp>
          <p:nvSpPr>
            <p:cNvPr id="222" name="Rektangel 221">
              <a:extLst>
                <a:ext uri="{FF2B5EF4-FFF2-40B4-BE49-F238E27FC236}">
                  <a16:creationId xmlns:a16="http://schemas.microsoft.com/office/drawing/2014/main" id="{B032ADCA-6C7F-A248-917F-6BE3271E69D2}"/>
                </a:ext>
              </a:extLst>
            </p:cNvPr>
            <p:cNvSpPr/>
            <p:nvPr/>
          </p:nvSpPr>
          <p:spPr>
            <a:xfrm>
              <a:off x="5505736" y="5504039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223" name="Grupp 222">
              <a:extLst>
                <a:ext uri="{FF2B5EF4-FFF2-40B4-BE49-F238E27FC236}">
                  <a16:creationId xmlns:a16="http://schemas.microsoft.com/office/drawing/2014/main" id="{53F58C92-F564-F94E-880F-54E20C70F86F}"/>
                </a:ext>
              </a:extLst>
            </p:cNvPr>
            <p:cNvGrpSpPr/>
            <p:nvPr/>
          </p:nvGrpSpPr>
          <p:grpSpPr>
            <a:xfrm>
              <a:off x="5814691" y="5384351"/>
              <a:ext cx="908755" cy="643937"/>
              <a:chOff x="3273512" y="3434418"/>
              <a:chExt cx="908755" cy="643937"/>
            </a:xfrm>
          </p:grpSpPr>
          <p:grpSp>
            <p:nvGrpSpPr>
              <p:cNvPr id="224" name="Grupp 223">
                <a:extLst>
                  <a:ext uri="{FF2B5EF4-FFF2-40B4-BE49-F238E27FC236}">
                    <a16:creationId xmlns:a16="http://schemas.microsoft.com/office/drawing/2014/main" id="{431AA0BB-2C3D-5E4B-A386-9AA4A7B9BDEB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32" name="Grupp 231">
                  <a:extLst>
                    <a:ext uri="{FF2B5EF4-FFF2-40B4-BE49-F238E27FC236}">
                      <a16:creationId xmlns:a16="http://schemas.microsoft.com/office/drawing/2014/main" id="{543D73BB-B299-BE45-83D2-7024B99E9587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34" name="Rektangel 233">
                    <a:extLst>
                      <a:ext uri="{FF2B5EF4-FFF2-40B4-BE49-F238E27FC236}">
                        <a16:creationId xmlns:a16="http://schemas.microsoft.com/office/drawing/2014/main" id="{A66FB0B1-1050-9D4A-8E28-B2526A9F4D7B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35" name="Rektangel 234">
                    <a:extLst>
                      <a:ext uri="{FF2B5EF4-FFF2-40B4-BE49-F238E27FC236}">
                        <a16:creationId xmlns:a16="http://schemas.microsoft.com/office/drawing/2014/main" id="{D8E5812E-B531-6A40-8053-86D54A68108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8</a:t>
                    </a:r>
                  </a:p>
                </p:txBody>
              </p:sp>
              <p:sp>
                <p:nvSpPr>
                  <p:cNvPr id="236" name="Rektangel 235">
                    <a:extLst>
                      <a:ext uri="{FF2B5EF4-FFF2-40B4-BE49-F238E27FC236}">
                        <a16:creationId xmlns:a16="http://schemas.microsoft.com/office/drawing/2014/main" id="{51E493FF-F1CD-7E44-908B-B2ADBC71C39C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37" name="Rak 236">
                    <a:extLst>
                      <a:ext uri="{FF2B5EF4-FFF2-40B4-BE49-F238E27FC236}">
                        <a16:creationId xmlns:a16="http://schemas.microsoft.com/office/drawing/2014/main" id="{5D5E404C-6500-084D-BBF6-0BD28D53A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" name="Rektangel 232">
                  <a:extLst>
                    <a:ext uri="{FF2B5EF4-FFF2-40B4-BE49-F238E27FC236}">
                      <a16:creationId xmlns:a16="http://schemas.microsoft.com/office/drawing/2014/main" id="{105972B7-05B3-264D-81BC-9E66B58EA876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25" name="Grupp 224">
                <a:extLst>
                  <a:ext uri="{FF2B5EF4-FFF2-40B4-BE49-F238E27FC236}">
                    <a16:creationId xmlns:a16="http://schemas.microsoft.com/office/drawing/2014/main" id="{53D88884-04A0-EA41-B1FC-8B8DBAA961C9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26" name="Grupp 225">
                  <a:extLst>
                    <a:ext uri="{FF2B5EF4-FFF2-40B4-BE49-F238E27FC236}">
                      <a16:creationId xmlns:a16="http://schemas.microsoft.com/office/drawing/2014/main" id="{FCF1E1AF-4014-C548-B7FE-0CD8614C279F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29" name="Rektangel 228">
                    <a:extLst>
                      <a:ext uri="{FF2B5EF4-FFF2-40B4-BE49-F238E27FC236}">
                        <a16:creationId xmlns:a16="http://schemas.microsoft.com/office/drawing/2014/main" id="{478E9C43-4386-4C48-91D9-F58425A69ACA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4</a:t>
                    </a:r>
                  </a:p>
                </p:txBody>
              </p:sp>
              <p:sp>
                <p:nvSpPr>
                  <p:cNvPr id="230" name="Rektangel 229">
                    <a:extLst>
                      <a:ext uri="{FF2B5EF4-FFF2-40B4-BE49-F238E27FC236}">
                        <a16:creationId xmlns:a16="http://schemas.microsoft.com/office/drawing/2014/main" id="{E368656C-9D29-364E-B035-9A827304665E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31" name="Rak 230">
                    <a:extLst>
                      <a:ext uri="{FF2B5EF4-FFF2-40B4-BE49-F238E27FC236}">
                        <a16:creationId xmlns:a16="http://schemas.microsoft.com/office/drawing/2014/main" id="{230F6448-ED33-9244-8EBD-50D821C18B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Båge 226">
                  <a:extLst>
                    <a:ext uri="{FF2B5EF4-FFF2-40B4-BE49-F238E27FC236}">
                      <a16:creationId xmlns:a16="http://schemas.microsoft.com/office/drawing/2014/main" id="{AC915EDC-94C0-4B48-A5BA-1E0AB09A8441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8" name="Båge 227">
                  <a:extLst>
                    <a:ext uri="{FF2B5EF4-FFF2-40B4-BE49-F238E27FC236}">
                      <a16:creationId xmlns:a16="http://schemas.microsoft.com/office/drawing/2014/main" id="{EEC66C33-652D-BD4A-8F75-4B6930DCE818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081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74" grpId="0"/>
      <p:bldP spid="81" grpId="0"/>
      <p:bldP spid="85" grpId="0"/>
      <p:bldP spid="87" grpId="0"/>
      <p:bldP spid="119" grpId="0"/>
      <p:bldP spid="149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572996-93D5-D145-BC89-5B6D09025707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28084E3-535F-2342-985C-86C9EB37842B}"/>
              </a:ext>
            </a:extLst>
          </p:cNvPr>
          <p:cNvSpPr/>
          <p:nvPr/>
        </p:nvSpPr>
        <p:spPr>
          <a:xfrm>
            <a:off x="1907994" y="1009824"/>
            <a:ext cx="4073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stor andel av rektangeln är vit?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DFBAACC-A6A5-BF49-9A7F-03F45244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0B53C56-AD54-7949-8E22-D41020B28FDF}"/>
              </a:ext>
            </a:extLst>
          </p:cNvPr>
          <p:cNvSpPr/>
          <p:nvPr/>
        </p:nvSpPr>
        <p:spPr>
          <a:xfrm>
            <a:off x="1907994" y="1697923"/>
            <a:ext cx="445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Svara i både bråkform och decimalform.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7A5F7F-604C-F343-9E99-A24AC9DC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11" y="958901"/>
            <a:ext cx="2307655" cy="939077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1F3539E0-68CE-1C46-9C70-4D747F35E839}"/>
              </a:ext>
            </a:extLst>
          </p:cNvPr>
          <p:cNvGrpSpPr/>
          <p:nvPr/>
        </p:nvGrpSpPr>
        <p:grpSpPr>
          <a:xfrm>
            <a:off x="2938099" y="2669584"/>
            <a:ext cx="3513012" cy="493051"/>
            <a:chOff x="3590844" y="2742961"/>
            <a:chExt cx="3513012" cy="49305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44BBC70-6E1A-DC48-9772-F089F345D090}"/>
                </a:ext>
              </a:extLst>
            </p:cNvPr>
            <p:cNvSpPr/>
            <p:nvPr/>
          </p:nvSpPr>
          <p:spPr>
            <a:xfrm>
              <a:off x="3590844" y="2774347"/>
              <a:ext cx="3513012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Fem rutor av tio är vita. Alltså         =  0,5. 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629F649-9626-EC45-8FB1-04095837E4EA}"/>
                </a:ext>
              </a:extLst>
            </p:cNvPr>
            <p:cNvSpPr/>
            <p:nvPr/>
          </p:nvSpPr>
          <p:spPr>
            <a:xfrm>
              <a:off x="5984225" y="2742961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A295A96-5D3A-3143-9206-B17E35BC4D6B}"/>
                </a:ext>
              </a:extLst>
            </p:cNvPr>
            <p:cNvSpPr/>
            <p:nvPr/>
          </p:nvSpPr>
          <p:spPr>
            <a:xfrm>
              <a:off x="5936631" y="2927979"/>
              <a:ext cx="4855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D50FCA60-5665-774B-81ED-234A3A30E633}"/>
                </a:ext>
              </a:extLst>
            </p:cNvPr>
            <p:cNvCxnSpPr>
              <a:cxnSpLocks/>
            </p:cNvCxnSpPr>
            <p:nvPr/>
          </p:nvCxnSpPr>
          <p:spPr>
            <a:xfrm>
              <a:off x="6005573" y="2994971"/>
              <a:ext cx="2301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FF975A6-37DA-554B-A32C-7ADE6726283A}"/>
              </a:ext>
            </a:extLst>
          </p:cNvPr>
          <p:cNvGrpSpPr/>
          <p:nvPr/>
        </p:nvGrpSpPr>
        <p:grpSpPr>
          <a:xfrm>
            <a:off x="3041996" y="3532079"/>
            <a:ext cx="3216125" cy="689594"/>
            <a:chOff x="5712477" y="2378650"/>
            <a:chExt cx="3216125" cy="68959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A2A1AC7-8454-944E-8023-AF3B3C3B6E7A}"/>
                </a:ext>
              </a:extLst>
            </p:cNvPr>
            <p:cNvSpPr/>
            <p:nvPr/>
          </p:nvSpPr>
          <p:spPr>
            <a:xfrm>
              <a:off x="5712477" y="2378650"/>
              <a:ext cx="3216125" cy="677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Men  du ser också att hälften av rutorna   </a:t>
              </a:r>
            </a:p>
            <a:p>
              <a:r>
                <a:rPr lang="sv-SE" sz="1400" dirty="0"/>
                <a:t>  är vita, alltså       = 0,5. </a:t>
              </a:r>
              <a:r>
                <a:rPr lang="sv-SE" sz="2000" dirty="0">
                  <a:solidFill>
                    <a:schemeClr val="bg1"/>
                  </a:solidFill>
                </a:rPr>
                <a:t>5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8D7D846-E6D2-C441-9070-8FDDA8829C78}"/>
                </a:ext>
              </a:extLst>
            </p:cNvPr>
            <p:cNvSpPr/>
            <p:nvPr/>
          </p:nvSpPr>
          <p:spPr>
            <a:xfrm>
              <a:off x="6835028" y="2566445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15FC18A-76C2-0546-A519-DE1849EC1BD6}"/>
                </a:ext>
              </a:extLst>
            </p:cNvPr>
            <p:cNvSpPr/>
            <p:nvPr/>
          </p:nvSpPr>
          <p:spPr>
            <a:xfrm>
              <a:off x="6835028" y="2760467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2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98AF7701-A437-6543-AB01-9E722020A7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724" y="2817344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7C98555-BC7E-694C-8831-860A18FCC295}"/>
              </a:ext>
            </a:extLst>
          </p:cNvPr>
          <p:cNvSpPr/>
          <p:nvPr/>
        </p:nvSpPr>
        <p:spPr>
          <a:xfrm>
            <a:off x="2561233" y="507168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974437CD-F4F0-4446-BE39-574C2B6FFF92}"/>
              </a:ext>
            </a:extLst>
          </p:cNvPr>
          <p:cNvGrpSpPr/>
          <p:nvPr/>
        </p:nvGrpSpPr>
        <p:grpSpPr>
          <a:xfrm>
            <a:off x="3452172" y="4949768"/>
            <a:ext cx="2022352" cy="643937"/>
            <a:chOff x="3920472" y="5387377"/>
            <a:chExt cx="2022352" cy="643937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802543B0-0E9C-4040-A350-7CF6A6BAA013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123F7383-0127-7C4D-9E9A-B465380DABA1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38" name="Grupp 37">
                  <a:extLst>
                    <a:ext uri="{FF2B5EF4-FFF2-40B4-BE49-F238E27FC236}">
                      <a16:creationId xmlns:a16="http://schemas.microsoft.com/office/drawing/2014/main" id="{A335571B-3DC3-4F47-BCA3-BD91E9937FA3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D59CFB9B-835E-684B-AB00-7CA00A8DE435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41" name="Rektangel 40">
                    <a:extLst>
                      <a:ext uri="{FF2B5EF4-FFF2-40B4-BE49-F238E27FC236}">
                        <a16:creationId xmlns:a16="http://schemas.microsoft.com/office/drawing/2014/main" id="{A7D7466F-9028-CC40-A61E-975D578E7D0C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sp>
                <p:nvSpPr>
                  <p:cNvPr id="42" name="Rektangel 41">
                    <a:extLst>
                      <a:ext uri="{FF2B5EF4-FFF2-40B4-BE49-F238E27FC236}">
                        <a16:creationId xmlns:a16="http://schemas.microsoft.com/office/drawing/2014/main" id="{A1A18D32-E05B-044A-88C0-66BCF7C7E1AE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43" name="Rak 42">
                    <a:extLst>
                      <a:ext uri="{FF2B5EF4-FFF2-40B4-BE49-F238E27FC236}">
                        <a16:creationId xmlns:a16="http://schemas.microsoft.com/office/drawing/2014/main" id="{8611B07D-4D3D-D54F-B940-F1E157697C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FA491BB-D5DF-A94D-BCA8-657B48119361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0C985344-32EE-FC46-B90E-D27D6108C0FF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88985740-48A6-EB4D-A1E4-DB1317518D1C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81C0A2-B7F0-FA42-B5FF-7B6D505BF07C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6B7A6F0F-6352-1143-B5E7-C5F3CFE7F2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cxnSp>
                <p:nvCxnSpPr>
                  <p:cNvPr id="37" name="Rak 36">
                    <a:extLst>
                      <a:ext uri="{FF2B5EF4-FFF2-40B4-BE49-F238E27FC236}">
                        <a16:creationId xmlns:a16="http://schemas.microsoft.com/office/drawing/2014/main" id="{7359FA8C-8F6E-1C4F-8620-2BBA6250E6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Båge 32">
                  <a:extLst>
                    <a:ext uri="{FF2B5EF4-FFF2-40B4-BE49-F238E27FC236}">
                      <a16:creationId xmlns:a16="http://schemas.microsoft.com/office/drawing/2014/main" id="{7D6BF262-AF3F-4340-9EED-85E3B0990E18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4" name="Båge 33">
                  <a:extLst>
                    <a:ext uri="{FF2B5EF4-FFF2-40B4-BE49-F238E27FC236}">
                      <a16:creationId xmlns:a16="http://schemas.microsoft.com/office/drawing/2014/main" id="{F88D3235-0F96-ED46-9923-C0815B7B1465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DD1B535-514B-894E-9795-1F936835836C}"/>
                </a:ext>
              </a:extLst>
            </p:cNvPr>
            <p:cNvSpPr/>
            <p:nvPr/>
          </p:nvSpPr>
          <p:spPr>
            <a:xfrm>
              <a:off x="4787121" y="5519060"/>
              <a:ext cx="11557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>
                  <a:latin typeface="Bradley Hand" pitchFamily="2" charset="77"/>
                </a:rPr>
                <a:t>och 0,5 </a:t>
              </a:r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8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35626</TotalTime>
  <Words>503</Words>
  <Application>Microsoft Macintosh PowerPoint</Application>
  <PresentationFormat>Bildspel på skärmen (4:3)</PresentationFormat>
  <Paragraphs>187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341</cp:revision>
  <dcterms:created xsi:type="dcterms:W3CDTF">2017-04-10T07:17:33Z</dcterms:created>
  <dcterms:modified xsi:type="dcterms:W3CDTF">2020-07-03T09:29:54Z</dcterms:modified>
</cp:coreProperties>
</file>