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69" r:id="rId3"/>
    <p:sldId id="259" r:id="rId4"/>
    <p:sldId id="270" r:id="rId5"/>
    <p:sldId id="271" r:id="rId6"/>
    <p:sldId id="274" r:id="rId7"/>
    <p:sldId id="275" r:id="rId8"/>
    <p:sldId id="300" r:id="rId9"/>
    <p:sldId id="276" r:id="rId10"/>
    <p:sldId id="278" r:id="rId11"/>
    <p:sldId id="279" r:id="rId12"/>
    <p:sldId id="280" r:id="rId13"/>
    <p:sldId id="281" r:id="rId14"/>
    <p:sldId id="282" r:id="rId15"/>
    <p:sldId id="283" r:id="rId16"/>
    <p:sldId id="303" r:id="rId17"/>
    <p:sldId id="304" r:id="rId18"/>
    <p:sldId id="286" r:id="rId19"/>
    <p:sldId id="287" r:id="rId20"/>
    <p:sldId id="288" r:id="rId21"/>
    <p:sldId id="289" r:id="rId22"/>
    <p:sldId id="305" r:id="rId23"/>
    <p:sldId id="306" r:id="rId24"/>
    <p:sldId id="307" r:id="rId25"/>
    <p:sldId id="308" r:id="rId26"/>
    <p:sldId id="309" r:id="rId27"/>
    <p:sldId id="310" r:id="rId28"/>
    <p:sldId id="292" r:id="rId29"/>
    <p:sldId id="293" r:id="rId30"/>
    <p:sldId id="294" r:id="rId31"/>
    <p:sldId id="295" r:id="rId32"/>
    <p:sldId id="299" r:id="rId33"/>
    <p:sldId id="298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20" autoAdjust="0"/>
    <p:restoredTop sz="94660"/>
  </p:normalViewPr>
  <p:slideViewPr>
    <p:cSldViewPr snapToGrid="0">
      <p:cViewPr varScale="1">
        <p:scale>
          <a:sx n="53" d="100"/>
          <a:sy n="53" d="100"/>
        </p:scale>
        <p:origin x="90" y="1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8394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978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7104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253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2643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5516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2408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6307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9905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4730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2230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927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50169" y="2767280"/>
            <a:ext cx="74916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RESONEMANGSUPPGIFTER MED * KAPITEL 2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57136" y="2767280"/>
            <a:ext cx="82777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2.3</a:t>
            </a:r>
          </a:p>
          <a:p>
            <a:pPr algn="ctr"/>
            <a:r>
              <a:rPr lang="sv-SE" sz="4000" b="1" dirty="0"/>
              <a:t>MULTIPLIKATION MED </a:t>
            </a:r>
          </a:p>
          <a:p>
            <a:pPr algn="ctr"/>
            <a:r>
              <a:rPr lang="sv-SE" sz="4000" b="1" dirty="0"/>
              <a:t>TAL I DECIMALFORM</a:t>
            </a:r>
          </a:p>
        </p:txBody>
      </p:sp>
    </p:spTree>
    <p:extLst>
      <p:ext uri="{BB962C8B-B14F-4D97-AF65-F5344CB8AC3E}">
        <p14:creationId xmlns:p14="http://schemas.microsoft.com/office/powerpoint/2010/main" val="3936102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906348" y="1659285"/>
            <a:ext cx="63793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79</a:t>
            </a:r>
          </a:p>
          <a:p>
            <a:endParaRPr lang="sv-SE" sz="2800" b="1" dirty="0"/>
          </a:p>
          <a:p>
            <a:r>
              <a:rPr lang="sv-SE" sz="2800" dirty="0"/>
              <a:t>På en provräkning fanns uppgiften 2 ∙ 0,6.</a:t>
            </a:r>
          </a:p>
          <a:p>
            <a:endParaRPr lang="sv-SE" sz="2800" dirty="0"/>
          </a:p>
          <a:p>
            <a:r>
              <a:rPr lang="sv-SE" sz="2800" dirty="0"/>
              <a:t>Emil fick svaret 0,12 och Wilma fick 1,2.</a:t>
            </a:r>
          </a:p>
          <a:p>
            <a:endParaRPr lang="sv-SE" sz="2800" dirty="0"/>
          </a:p>
          <a:p>
            <a:r>
              <a:rPr lang="sv-SE" sz="2800" dirty="0"/>
              <a:t>Hade någon av dem räknat rätt?</a:t>
            </a:r>
          </a:p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180244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479146" y="2305615"/>
            <a:ext cx="723370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89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Förklara hur du gör för att räkna ut 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Vilket är svaret?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3B21699E-913D-4944-BDD8-27902412D5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1510" y="2981324"/>
            <a:ext cx="95250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368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322899" y="2305615"/>
            <a:ext cx="554620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99</a:t>
            </a:r>
          </a:p>
          <a:p>
            <a:endParaRPr lang="sv-SE" sz="2800" b="1" dirty="0"/>
          </a:p>
          <a:p>
            <a:r>
              <a:rPr lang="sv-SE" sz="2800" dirty="0"/>
              <a:t>Vad tror du att 0,5 ∙ 0,8 är lika med?</a:t>
            </a:r>
          </a:p>
          <a:p>
            <a:endParaRPr lang="sv-SE" sz="2800" dirty="0"/>
          </a:p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2936589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646322" y="2459504"/>
            <a:ext cx="48993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2.4</a:t>
            </a:r>
          </a:p>
          <a:p>
            <a:pPr algn="ctr"/>
            <a:r>
              <a:rPr lang="sv-SE" sz="4000" b="1" dirty="0"/>
              <a:t>DIVISION AV</a:t>
            </a:r>
          </a:p>
          <a:p>
            <a:pPr algn="ctr"/>
            <a:r>
              <a:rPr lang="sv-SE" sz="4000" b="1" dirty="0"/>
              <a:t> TAL I DECIMALFORM</a:t>
            </a:r>
          </a:p>
        </p:txBody>
      </p:sp>
    </p:spTree>
    <p:extLst>
      <p:ext uri="{BB962C8B-B14F-4D97-AF65-F5344CB8AC3E}">
        <p14:creationId xmlns:p14="http://schemas.microsoft.com/office/powerpoint/2010/main" val="315572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77360" y="2090172"/>
            <a:ext cx="70372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105</a:t>
            </a:r>
          </a:p>
          <a:p>
            <a:endParaRPr lang="sv-SE" sz="2800" b="1" dirty="0"/>
          </a:p>
          <a:p>
            <a:r>
              <a:rPr lang="sv-SE" sz="2800" dirty="0"/>
              <a:t>Hur vet du, utan att räkna ut svaret, om         är större eller mindre än 1?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7F9CC19F-D0F9-4B3A-874D-317E2DF12E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2960" y="2831020"/>
            <a:ext cx="609600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940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73178" y="2521059"/>
            <a:ext cx="824564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114</a:t>
            </a:r>
          </a:p>
          <a:p>
            <a:endParaRPr lang="sv-SE" sz="2800" b="1" dirty="0"/>
          </a:p>
          <a:p>
            <a:r>
              <a:rPr lang="sv-SE" sz="2800" dirty="0"/>
              <a:t>Hur vet du, utan att räkna, om produkten till 0,95 ∙ 3 </a:t>
            </a:r>
          </a:p>
          <a:p>
            <a:r>
              <a:rPr lang="sv-SE" sz="2800" dirty="0"/>
              <a:t>är större eller mindre än 3?</a:t>
            </a:r>
          </a:p>
        </p:txBody>
      </p:sp>
    </p:spTree>
    <p:extLst>
      <p:ext uri="{BB962C8B-B14F-4D97-AF65-F5344CB8AC3E}">
        <p14:creationId xmlns:p14="http://schemas.microsoft.com/office/powerpoint/2010/main" val="3077522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635562" y="2305615"/>
            <a:ext cx="89208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123</a:t>
            </a:r>
          </a:p>
          <a:p>
            <a:endParaRPr lang="sv-SE" sz="2800" b="1" dirty="0"/>
          </a:p>
          <a:p>
            <a:r>
              <a:rPr lang="sv-SE" sz="2800" dirty="0" err="1"/>
              <a:t>Hadil</a:t>
            </a:r>
            <a:r>
              <a:rPr lang="sv-SE" sz="2800" dirty="0"/>
              <a:t> ser den här uppgiften i sin storebrors mattebok:            </a:t>
            </a:r>
          </a:p>
          <a:p>
            <a:endParaRPr lang="sv-SE" sz="2800" dirty="0"/>
          </a:p>
          <a:p>
            <a:r>
              <a:rPr lang="sv-SE" sz="2800" dirty="0"/>
              <a:t>Hur tror du att man kan lösa en sådan uppgift?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1B8B3BB8-C203-4B96-BA2F-B1EF6B7FEA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0230" y="2962274"/>
            <a:ext cx="952500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0809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704354" y="2459504"/>
            <a:ext cx="67832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2.5</a:t>
            </a:r>
          </a:p>
          <a:p>
            <a:pPr algn="ctr"/>
            <a:r>
              <a:rPr lang="sv-SE" sz="4000" b="1" dirty="0"/>
              <a:t>ÖVERSLAGSRÄKNING VID ADDITION OCH SUBTRAKTION</a:t>
            </a:r>
          </a:p>
        </p:txBody>
      </p:sp>
    </p:spTree>
    <p:extLst>
      <p:ext uri="{BB962C8B-B14F-4D97-AF65-F5344CB8AC3E}">
        <p14:creationId xmlns:p14="http://schemas.microsoft.com/office/powerpoint/2010/main" val="11368104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988002" y="1659285"/>
            <a:ext cx="621599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128</a:t>
            </a:r>
          </a:p>
          <a:p>
            <a:endParaRPr lang="sv-SE" sz="2800" b="1" dirty="0"/>
          </a:p>
          <a:p>
            <a:r>
              <a:rPr lang="sv-SE" sz="2800" dirty="0"/>
              <a:t>När Ebbe ska räkna ut ungefär hur mycket 67,5 + 44,2 + 38,7 är </a:t>
            </a:r>
          </a:p>
          <a:p>
            <a:r>
              <a:rPr lang="sv-SE" sz="2800" dirty="0"/>
              <a:t>så räknar han 68 + 44 + 39.</a:t>
            </a:r>
          </a:p>
          <a:p>
            <a:endParaRPr lang="sv-SE" sz="2800" dirty="0"/>
          </a:p>
          <a:p>
            <a:r>
              <a:rPr lang="sv-SE" sz="2800" dirty="0"/>
              <a:t>Tycker du att det är en bra metod?</a:t>
            </a:r>
          </a:p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120053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34653" y="2767280"/>
            <a:ext cx="71226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2.1 </a:t>
            </a:r>
          </a:p>
          <a:p>
            <a:pPr algn="ctr"/>
            <a:r>
              <a:rPr lang="sv-SE" sz="4000" b="1" dirty="0"/>
              <a:t>ADDITION OCH SUBTRAKTION MED TAL I DECIMALFORM</a:t>
            </a:r>
          </a:p>
        </p:txBody>
      </p:sp>
    </p:spTree>
    <p:extLst>
      <p:ext uri="{BB962C8B-B14F-4D97-AF65-F5344CB8AC3E}">
        <p14:creationId xmlns:p14="http://schemas.microsoft.com/office/powerpoint/2010/main" val="28706363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61702" y="1613118"/>
            <a:ext cx="586859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136</a:t>
            </a:r>
          </a:p>
          <a:p>
            <a:endParaRPr lang="sv-SE" sz="2800" b="1" dirty="0"/>
          </a:p>
          <a:p>
            <a:r>
              <a:rPr lang="sv-SE" sz="2800" dirty="0"/>
              <a:t>Hur tänker du när du ska räkna ut ungefär hur mycket 1 557 + 1 599 är?</a:t>
            </a:r>
          </a:p>
        </p:txBody>
      </p:sp>
    </p:spTree>
    <p:extLst>
      <p:ext uri="{BB962C8B-B14F-4D97-AF65-F5344CB8AC3E}">
        <p14:creationId xmlns:p14="http://schemas.microsoft.com/office/powerpoint/2010/main" val="124353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519989" y="1874728"/>
            <a:ext cx="915202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143</a:t>
            </a:r>
          </a:p>
          <a:p>
            <a:endParaRPr lang="sv-SE" sz="2800" b="1" dirty="0"/>
          </a:p>
          <a:p>
            <a:r>
              <a:rPr lang="sv-SE" sz="2800" dirty="0"/>
              <a:t>Vilket är det största tal du kan komma på som x kan vara om </a:t>
            </a:r>
          </a:p>
          <a:p>
            <a:endParaRPr lang="sv-SE" sz="2800" dirty="0"/>
          </a:p>
          <a:p>
            <a:r>
              <a:rPr lang="sv-SE" sz="2800" dirty="0"/>
              <a:t>7,87 + 3,44 + x ≈ 8 + 3 + 5 = 16?</a:t>
            </a:r>
          </a:p>
          <a:p>
            <a:endParaRPr lang="sv-SE" sz="2800" dirty="0"/>
          </a:p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303773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18197" y="2459504"/>
            <a:ext cx="71556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2.6</a:t>
            </a:r>
          </a:p>
          <a:p>
            <a:pPr algn="ctr"/>
            <a:r>
              <a:rPr lang="sv-SE" sz="4000" b="1" dirty="0"/>
              <a:t>ÖVERSLAGSRÄKNING VID MULTIPLIKATION OCH DIVISION</a:t>
            </a:r>
          </a:p>
        </p:txBody>
      </p:sp>
    </p:spTree>
    <p:extLst>
      <p:ext uri="{BB962C8B-B14F-4D97-AF65-F5344CB8AC3E}">
        <p14:creationId xmlns:p14="http://schemas.microsoft.com/office/powerpoint/2010/main" val="24748862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788747" y="847288"/>
            <a:ext cx="861450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149</a:t>
            </a:r>
          </a:p>
          <a:p>
            <a:endParaRPr lang="sv-SE" sz="2800" b="1" dirty="0"/>
          </a:p>
          <a:p>
            <a:r>
              <a:rPr lang="sv-SE" sz="2800" dirty="0"/>
              <a:t>Förklara varför det inte är någon bra metod att avrunda så här när man ska göra en överslagsräkning i division: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endParaRPr lang="sv-SE" sz="2800" dirty="0"/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endParaRPr lang="sv-SE" sz="2800" dirty="0"/>
          </a:p>
          <a:p>
            <a:r>
              <a:rPr lang="sv-SE" sz="2800" dirty="0"/>
              <a:t>Ge ett bättre förslag.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BA102AD3-2D3D-4DAA-91E5-5AFED49F4D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2776" y="3066859"/>
            <a:ext cx="2590800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23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447503" y="1228397"/>
            <a:ext cx="729699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158</a:t>
            </a:r>
          </a:p>
          <a:p>
            <a:endParaRPr lang="sv-SE" sz="2800" b="1" dirty="0"/>
          </a:p>
          <a:p>
            <a:r>
              <a:rPr lang="sv-SE" sz="2800" dirty="0"/>
              <a:t>Så här räknar Ahmed 9,3 ∙ 67,8:</a:t>
            </a:r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r>
              <a:rPr lang="sv-SE" sz="2800" dirty="0"/>
              <a:t>Kan du ge ett bättre förslag på överslagsräkning?</a:t>
            </a:r>
          </a:p>
          <a:p>
            <a:r>
              <a:rPr lang="sv-SE" sz="2800" dirty="0"/>
              <a:t>Hur ser det i så fall ut?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154F5F2B-352F-4149-B585-4C606D887B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399" y="2813304"/>
            <a:ext cx="88392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20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051813" y="1228397"/>
            <a:ext cx="100883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165</a:t>
            </a:r>
          </a:p>
          <a:p>
            <a:endParaRPr lang="sv-SE" sz="2800" b="1" dirty="0"/>
          </a:p>
          <a:p>
            <a:r>
              <a:rPr lang="sv-SE" sz="2800" dirty="0"/>
              <a:t>När Noa och Hugo ska räkna        med överslagsräkning gör de så här:</a:t>
            </a:r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r>
              <a:rPr lang="sv-SE" sz="2800" dirty="0"/>
              <a:t>Är båda beräkningarna lika bra? Förklara hur du tänker.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37733CBE-DF7D-4B54-BBF7-C1C4644704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985135"/>
            <a:ext cx="9601200" cy="1619250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BFC4F190-F47D-45D1-BDF9-7AD95D5413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61610" y="1937331"/>
            <a:ext cx="57150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1868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448124" y="2459504"/>
            <a:ext cx="52957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2.7</a:t>
            </a:r>
          </a:p>
          <a:p>
            <a:pPr algn="ctr"/>
            <a:r>
              <a:rPr lang="sv-SE" sz="4000" b="1" dirty="0"/>
              <a:t>TEMA</a:t>
            </a:r>
          </a:p>
          <a:p>
            <a:pPr algn="ctr"/>
            <a:r>
              <a:rPr lang="sv-SE" sz="4000" b="1" dirty="0"/>
              <a:t>FRIIDROTTSTÄVLINGEN</a:t>
            </a:r>
          </a:p>
        </p:txBody>
      </p:sp>
    </p:spTree>
    <p:extLst>
      <p:ext uri="{BB962C8B-B14F-4D97-AF65-F5344CB8AC3E}">
        <p14:creationId xmlns:p14="http://schemas.microsoft.com/office/powerpoint/2010/main" val="22711172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519989" y="1228397"/>
            <a:ext cx="915202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170</a:t>
            </a:r>
          </a:p>
          <a:p>
            <a:endParaRPr lang="sv-SE" sz="2800" b="1" dirty="0"/>
          </a:p>
          <a:p>
            <a:r>
              <a:rPr lang="sv-SE" sz="2800" dirty="0"/>
              <a:t>Sista grenen före lunch var löpning 60 m och där vann Astrid. </a:t>
            </a:r>
          </a:p>
          <a:p>
            <a:r>
              <a:rPr lang="sv-SE" sz="2800" dirty="0"/>
              <a:t>Hon hade tiden 9,7 s.</a:t>
            </a:r>
          </a:p>
          <a:p>
            <a:endParaRPr lang="sv-SE" sz="2800" dirty="0"/>
          </a:p>
          <a:p>
            <a:r>
              <a:rPr lang="sv-SE" sz="2800" dirty="0"/>
              <a:t>Astrids tid är avrundad från hundradels sekunder.</a:t>
            </a:r>
          </a:p>
          <a:p>
            <a:r>
              <a:rPr lang="sv-SE" sz="2800" dirty="0"/>
              <a:t>Vilken är den kortaste tid hon kan ha sprungit på om vi också tar med hundradelarna? </a:t>
            </a:r>
          </a:p>
          <a:p>
            <a:endParaRPr lang="sv-SE" sz="2800" dirty="0"/>
          </a:p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111970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368336" y="2721114"/>
            <a:ext cx="5455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BLANDADE UPPGIFTER</a:t>
            </a:r>
          </a:p>
        </p:txBody>
      </p:sp>
    </p:spTree>
    <p:extLst>
      <p:ext uri="{BB962C8B-B14F-4D97-AF65-F5344CB8AC3E}">
        <p14:creationId xmlns:p14="http://schemas.microsoft.com/office/powerpoint/2010/main" val="841117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459831" y="2044005"/>
            <a:ext cx="92723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187</a:t>
            </a:r>
          </a:p>
          <a:p>
            <a:endParaRPr lang="sv-SE" sz="2800" b="1" dirty="0"/>
          </a:p>
          <a:p>
            <a:r>
              <a:rPr lang="sv-SE" sz="2800" dirty="0"/>
              <a:t>Förklara varför en tiondel är lika mycket som tio hundradelar.</a:t>
            </a:r>
          </a:p>
        </p:txBody>
      </p:sp>
    </p:spTree>
    <p:extLst>
      <p:ext uri="{BB962C8B-B14F-4D97-AF65-F5344CB8AC3E}">
        <p14:creationId xmlns:p14="http://schemas.microsoft.com/office/powerpoint/2010/main" val="397318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151168" y="2090172"/>
            <a:ext cx="78896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13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Ge något exempel på när du kan använda talen 0,33 och 0,50.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Vilken är summan av de båda talen?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65879" y="1874728"/>
            <a:ext cx="826024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191</a:t>
            </a:r>
          </a:p>
          <a:p>
            <a:endParaRPr lang="sv-SE" sz="2800" b="1" dirty="0"/>
          </a:p>
          <a:p>
            <a:r>
              <a:rPr lang="sv-SE" sz="2800" dirty="0"/>
              <a:t>0,195 är ett tal som är större än 0,19 och mindre än 0,2.</a:t>
            </a:r>
          </a:p>
          <a:p>
            <a:endParaRPr lang="sv-SE" sz="2800" dirty="0"/>
          </a:p>
          <a:p>
            <a:r>
              <a:rPr lang="sv-SE" sz="2800" dirty="0"/>
              <a:t>Hur många sådana tal finns det?</a:t>
            </a:r>
          </a:p>
          <a:p>
            <a:endParaRPr lang="sv-SE" sz="2800" dirty="0"/>
          </a:p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275388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84D706D4-9B73-4822-9B45-8BA79AA80F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8883" y="2986086"/>
            <a:ext cx="838200" cy="885825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029045" y="2305615"/>
            <a:ext cx="813390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204</a:t>
            </a:r>
          </a:p>
          <a:p>
            <a:endParaRPr lang="sv-SE" sz="2800" b="1" dirty="0"/>
          </a:p>
          <a:p>
            <a:r>
              <a:rPr lang="sv-SE" sz="2800" dirty="0"/>
              <a:t>Är kvoten till divisionen          större eller mindre än 1?</a:t>
            </a:r>
          </a:p>
          <a:p>
            <a:endParaRPr lang="sv-SE" sz="2800" dirty="0"/>
          </a:p>
          <a:p>
            <a:r>
              <a:rPr lang="sv-SE" sz="2800" dirty="0"/>
              <a:t>Förklara hur du tänker, utan att räkna ut svaret.</a:t>
            </a:r>
          </a:p>
        </p:txBody>
      </p:sp>
    </p:spTree>
    <p:extLst>
      <p:ext uri="{BB962C8B-B14F-4D97-AF65-F5344CB8AC3E}">
        <p14:creationId xmlns:p14="http://schemas.microsoft.com/office/powerpoint/2010/main" val="32582481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840578" y="3075057"/>
            <a:ext cx="2510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UTVECKLA</a:t>
            </a:r>
          </a:p>
        </p:txBody>
      </p:sp>
    </p:spTree>
    <p:extLst>
      <p:ext uri="{BB962C8B-B14F-4D97-AF65-F5344CB8AC3E}">
        <p14:creationId xmlns:p14="http://schemas.microsoft.com/office/powerpoint/2010/main" val="10086525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78951" y="554858"/>
            <a:ext cx="587010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236</a:t>
            </a:r>
          </a:p>
          <a:p>
            <a:endParaRPr lang="sv-SE" sz="2800" b="1" dirty="0"/>
          </a:p>
          <a:p>
            <a:r>
              <a:rPr lang="sv-SE" sz="2800" dirty="0"/>
              <a:t>Är svaret större än 1? </a:t>
            </a:r>
          </a:p>
          <a:p>
            <a:r>
              <a:rPr lang="sv-SE" sz="2800" dirty="0"/>
              <a:t>Förklara hur du tänker, utan att räkna.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0,499 + 0,499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2,1 ∙ 0,567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9ABBC77-8335-43AD-AFD0-95D4334CBB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5818" y="5098732"/>
            <a:ext cx="876300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5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793520" y="2305615"/>
            <a:ext cx="660495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26</a:t>
            </a:r>
          </a:p>
          <a:p>
            <a:endParaRPr lang="sv-SE" sz="2800" b="1" dirty="0"/>
          </a:p>
          <a:p>
            <a:r>
              <a:rPr lang="sv-SE" sz="2800" dirty="0"/>
              <a:t>Alicia säger att 0,25 + 0,25 är lika med 0,5. </a:t>
            </a:r>
          </a:p>
          <a:p>
            <a:endParaRPr lang="sv-SE" sz="2800" dirty="0"/>
          </a:p>
          <a:p>
            <a:r>
              <a:rPr lang="sv-SE" sz="2800" dirty="0"/>
              <a:t>Förklara varför det stämmer.</a:t>
            </a:r>
          </a:p>
        </p:txBody>
      </p:sp>
    </p:spTree>
    <p:extLst>
      <p:ext uri="{BB962C8B-B14F-4D97-AF65-F5344CB8AC3E}">
        <p14:creationId xmlns:p14="http://schemas.microsoft.com/office/powerpoint/2010/main" val="26723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66737" y="286925"/>
            <a:ext cx="70585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36</a:t>
            </a:r>
          </a:p>
          <a:p>
            <a:endParaRPr lang="sv-SE" sz="2800" b="1" dirty="0"/>
          </a:p>
          <a:p>
            <a:r>
              <a:rPr lang="sv-SE" sz="2800" dirty="0"/>
              <a:t>Vem har rätt? 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BCC3D2DB-5211-4002-8B99-7DBE8AED58BA}"/>
              </a:ext>
            </a:extLst>
          </p:cNvPr>
          <p:cNvSpPr txBox="1"/>
          <p:nvPr/>
        </p:nvSpPr>
        <p:spPr>
          <a:xfrm>
            <a:off x="2566737" y="5319271"/>
            <a:ext cx="402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Förklara hur du tänker. 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2EB7FFA9-F7E7-4DE4-A913-6A62B34F50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4521" y="1728578"/>
            <a:ext cx="7460741" cy="3534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34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105492" y="2767280"/>
            <a:ext cx="79810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2.2</a:t>
            </a:r>
          </a:p>
          <a:p>
            <a:pPr algn="ctr"/>
            <a:r>
              <a:rPr lang="sv-SE" sz="4000" b="1" dirty="0"/>
              <a:t>TAL MED OLIKA ANTAL DECIMALER</a:t>
            </a:r>
          </a:p>
        </p:txBody>
      </p:sp>
    </p:spTree>
    <p:extLst>
      <p:ext uri="{BB962C8B-B14F-4D97-AF65-F5344CB8AC3E}">
        <p14:creationId xmlns:p14="http://schemas.microsoft.com/office/powerpoint/2010/main" val="3185164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73281" y="2521059"/>
            <a:ext cx="644543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48</a:t>
            </a:r>
          </a:p>
          <a:p>
            <a:endParaRPr lang="sv-SE" sz="2800" b="1" dirty="0"/>
          </a:p>
          <a:p>
            <a:r>
              <a:rPr lang="sv-SE" sz="2800" dirty="0"/>
              <a:t>Hur vet du att tre tiondelar är ett större tal än tjugoåtta hundradelar?</a:t>
            </a:r>
          </a:p>
        </p:txBody>
      </p:sp>
    </p:spTree>
    <p:extLst>
      <p:ext uri="{BB962C8B-B14F-4D97-AF65-F5344CB8AC3E}">
        <p14:creationId xmlns:p14="http://schemas.microsoft.com/office/powerpoint/2010/main" val="41686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99057" y="2090172"/>
            <a:ext cx="73938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59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Ge exempel på ett tal som är större än 0,5 men mindre än 0,6.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många sådana tal finns det?</a:t>
            </a:r>
          </a:p>
        </p:txBody>
      </p:sp>
    </p:spTree>
    <p:extLst>
      <p:ext uri="{BB962C8B-B14F-4D97-AF65-F5344CB8AC3E}">
        <p14:creationId xmlns:p14="http://schemas.microsoft.com/office/powerpoint/2010/main" val="75304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705090" y="2090172"/>
            <a:ext cx="67818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71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Förklara hur du tänker om du ska addera en tiondel, en hundradel och en tusendel.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Vilken är summan? </a:t>
            </a:r>
          </a:p>
        </p:txBody>
      </p:sp>
    </p:spTree>
    <p:extLst>
      <p:ext uri="{BB962C8B-B14F-4D97-AF65-F5344CB8AC3E}">
        <p14:creationId xmlns:p14="http://schemas.microsoft.com/office/powerpoint/2010/main" val="374744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746</TotalTime>
  <Words>616</Words>
  <Application>Microsoft Office PowerPoint</Application>
  <PresentationFormat>Bredbild</PresentationFormat>
  <Paragraphs>159</Paragraphs>
  <Slides>33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33</vt:i4>
      </vt:variant>
    </vt:vector>
  </HeadingPairs>
  <TitlesOfParts>
    <vt:vector size="36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62</cp:revision>
  <dcterms:created xsi:type="dcterms:W3CDTF">2019-08-04T10:07:00Z</dcterms:created>
  <dcterms:modified xsi:type="dcterms:W3CDTF">2020-07-12T12:54:25Z</dcterms:modified>
</cp:coreProperties>
</file>