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341" r:id="rId2"/>
    <p:sldId id="340" r:id="rId3"/>
    <p:sldId id="333" r:id="rId4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903"/>
    <a:srgbClr val="8E2503"/>
    <a:srgbClr val="72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58" autoAdjust="0"/>
    <p:restoredTop sz="99052" autoAdjust="0"/>
  </p:normalViewPr>
  <p:slideViewPr>
    <p:cSldViewPr snapToGrid="0" snapToObjects="1">
      <p:cViewPr varScale="1">
        <p:scale>
          <a:sx n="147" d="100"/>
          <a:sy n="147" d="100"/>
        </p:scale>
        <p:origin x="60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2020-07-11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2020-07-11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2020-07-11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2020-07-11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2020-07-11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2020-07-11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2020-07-11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2020-07-11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2020-07-11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2020-07-11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2020-07-11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2020-07-11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2020-07-11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13AB528-5C18-9441-A511-3D748343F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44" y="174625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/>
              <a:t>2.4			                  Division av tal i decimalform 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758C919-1FE2-F742-9F23-2EAE3A6F5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E3E5BAF8-978B-7142-A484-2B2643DBFC96}"/>
              </a:ext>
            </a:extLst>
          </p:cNvPr>
          <p:cNvSpPr/>
          <p:nvPr/>
        </p:nvSpPr>
        <p:spPr>
          <a:xfrm>
            <a:off x="2247909" y="914643"/>
            <a:ext cx="5476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 duk  som är 2,4 m lång ska vikas på mitten.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4082D88-0BF8-F44C-89EF-0CDB63AF3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777" y="1358328"/>
            <a:ext cx="2237911" cy="147231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8AE30A20-2CBC-3A4F-8BB5-10007101FD27}"/>
              </a:ext>
            </a:extLst>
          </p:cNvPr>
          <p:cNvSpPr/>
          <p:nvPr/>
        </p:nvSpPr>
        <p:spPr>
          <a:xfrm>
            <a:off x="5779684" y="1868717"/>
            <a:ext cx="2936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Hur lång är den vikta delen?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1787756-D5A3-4143-86F6-E7BF4E808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1777" y="1335171"/>
            <a:ext cx="2259922" cy="1495467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5C085153-A438-5240-8018-26417AAE229B}"/>
              </a:ext>
            </a:extLst>
          </p:cNvPr>
          <p:cNvSpPr/>
          <p:nvPr/>
        </p:nvSpPr>
        <p:spPr>
          <a:xfrm>
            <a:off x="2332473" y="3029081"/>
            <a:ext cx="6114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 att räkna ut det ska vi </a:t>
            </a:r>
            <a:r>
              <a:rPr lang="sv-SE" dirty="0">
                <a:solidFill>
                  <a:srgbClr val="C00000"/>
                </a:solidFill>
              </a:rPr>
              <a:t>dividera </a:t>
            </a:r>
            <a:r>
              <a:rPr lang="sv-SE" b="1" dirty="0"/>
              <a:t>2,4 m</a:t>
            </a:r>
            <a:r>
              <a:rPr lang="sv-SE" dirty="0">
                <a:solidFill>
                  <a:srgbClr val="C00000"/>
                </a:solidFill>
              </a:rPr>
              <a:t> </a:t>
            </a:r>
            <a:r>
              <a:rPr lang="sv-SE" dirty="0"/>
              <a:t>med 2</a:t>
            </a:r>
            <a:r>
              <a:rPr lang="sv-SE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385E779-3025-7143-92BD-A9EBA58CF894}"/>
              </a:ext>
            </a:extLst>
          </p:cNvPr>
          <p:cNvSpPr/>
          <p:nvPr/>
        </p:nvSpPr>
        <p:spPr>
          <a:xfrm>
            <a:off x="3471036" y="3375532"/>
            <a:ext cx="2308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2,4</a:t>
            </a:r>
            <a:r>
              <a:rPr lang="sv-SE" dirty="0"/>
              <a:t> </a:t>
            </a:r>
            <a:r>
              <a:rPr lang="sv-SE" dirty="0">
                <a:solidFill>
                  <a:srgbClr val="9E2903"/>
                </a:solidFill>
              </a:rPr>
              <a:t>=</a:t>
            </a:r>
            <a:r>
              <a:rPr lang="sv-SE" dirty="0"/>
              <a:t> </a:t>
            </a:r>
            <a:r>
              <a:rPr lang="sv-SE" sz="2400" dirty="0">
                <a:solidFill>
                  <a:srgbClr val="C00000"/>
                </a:solidFill>
              </a:rPr>
              <a:t>24 tiondelar</a:t>
            </a:r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805F7599-B42E-8F49-B63D-DA3970E89FA8}"/>
              </a:ext>
            </a:extLst>
          </p:cNvPr>
          <p:cNvSpPr/>
          <p:nvPr/>
        </p:nvSpPr>
        <p:spPr>
          <a:xfrm>
            <a:off x="2057194" y="4015074"/>
            <a:ext cx="5190627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24 tiondelar delat med 2 = 12 tiondelar</a:t>
            </a:r>
          </a:p>
          <a:p>
            <a:endParaRPr lang="sv-SE" sz="300" dirty="0">
              <a:solidFill>
                <a:srgbClr val="C00000"/>
              </a:solidFill>
            </a:endParaRPr>
          </a:p>
          <a:p>
            <a:r>
              <a:rPr lang="sv-SE" sz="2000" dirty="0">
                <a:solidFill>
                  <a:srgbClr val="C00000"/>
                </a:solidFill>
              </a:rPr>
              <a:t>12 tiondelar = 1 hel och 2 tiondelar = 1,2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7C96DE2E-FF2A-1A4D-AB85-5AD0ACF4A147}"/>
              </a:ext>
            </a:extLst>
          </p:cNvPr>
          <p:cNvGrpSpPr/>
          <p:nvPr/>
        </p:nvGrpSpPr>
        <p:grpSpPr>
          <a:xfrm>
            <a:off x="3915450" y="5219332"/>
            <a:ext cx="1474114" cy="911489"/>
            <a:chOff x="-2221773" y="3184459"/>
            <a:chExt cx="1474114" cy="911489"/>
          </a:xfrm>
        </p:grpSpPr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1576AF2C-5B43-3445-B37F-03398DE0267F}"/>
                </a:ext>
              </a:extLst>
            </p:cNvPr>
            <p:cNvSpPr/>
            <p:nvPr/>
          </p:nvSpPr>
          <p:spPr>
            <a:xfrm>
              <a:off x="-2221773" y="3184459"/>
              <a:ext cx="93854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b="1" dirty="0">
                  <a:solidFill>
                    <a:srgbClr val="9E2903"/>
                  </a:solidFill>
                </a:rPr>
                <a:t>2,4</a:t>
              </a: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5109D1AB-0BCC-8243-8F56-0519B2A37B14}"/>
                </a:ext>
              </a:extLst>
            </p:cNvPr>
            <p:cNvSpPr/>
            <p:nvPr/>
          </p:nvSpPr>
          <p:spPr>
            <a:xfrm>
              <a:off x="-2073580" y="3572728"/>
              <a:ext cx="57990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b="1" dirty="0">
                  <a:solidFill>
                    <a:srgbClr val="9E2903"/>
                  </a:solidFill>
                </a:rPr>
                <a:t>2</a:t>
              </a:r>
            </a:p>
          </p:txBody>
        </p:sp>
        <p:cxnSp>
          <p:nvCxnSpPr>
            <p:cNvPr id="15" name="Rak 14">
              <a:extLst>
                <a:ext uri="{FF2B5EF4-FFF2-40B4-BE49-F238E27FC236}">
                  <a16:creationId xmlns:a16="http://schemas.microsoft.com/office/drawing/2014/main" id="{C106526C-97B1-0A43-8AB9-4572AE4CC5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152476" y="3649773"/>
              <a:ext cx="579902" cy="0"/>
            </a:xfrm>
            <a:prstGeom prst="line">
              <a:avLst/>
            </a:prstGeom>
            <a:ln w="28575">
              <a:solidFill>
                <a:srgbClr val="9E2903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8FFF6701-EE89-B14D-96BD-A9DC94244C6F}"/>
                </a:ext>
              </a:extLst>
            </p:cNvPr>
            <p:cNvSpPr/>
            <p:nvPr/>
          </p:nvSpPr>
          <p:spPr>
            <a:xfrm>
              <a:off x="-1388134" y="3355167"/>
              <a:ext cx="64047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b="1" dirty="0">
                  <a:solidFill>
                    <a:srgbClr val="9E2903"/>
                  </a:solidFill>
                </a:rPr>
                <a:t>1,2</a:t>
              </a:r>
            </a:p>
          </p:txBody>
        </p: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4461B4AE-3510-B742-825C-66CD81E774F3}"/>
                </a:ext>
              </a:extLst>
            </p:cNvPr>
            <p:cNvSpPr/>
            <p:nvPr/>
          </p:nvSpPr>
          <p:spPr>
            <a:xfrm>
              <a:off x="-1602528" y="3359001"/>
              <a:ext cx="418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b="1" dirty="0">
                  <a:solidFill>
                    <a:srgbClr val="9E2903"/>
                  </a:solidFill>
                </a:rPr>
                <a:t>=</a:t>
              </a:r>
            </a:p>
          </p:txBody>
        </p:sp>
      </p:grpSp>
      <p:sp>
        <p:nvSpPr>
          <p:cNvPr id="19" name="Rektangel 18">
            <a:extLst>
              <a:ext uri="{FF2B5EF4-FFF2-40B4-BE49-F238E27FC236}">
                <a16:creationId xmlns:a16="http://schemas.microsoft.com/office/drawing/2014/main" id="{80BCF1C7-0F6C-3D43-B398-829B1640568C}"/>
              </a:ext>
            </a:extLst>
          </p:cNvPr>
          <p:cNvSpPr/>
          <p:nvPr/>
        </p:nvSpPr>
        <p:spPr>
          <a:xfrm>
            <a:off x="3387272" y="6344548"/>
            <a:ext cx="2713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Den vikta delen är 1,2 m.</a:t>
            </a:r>
          </a:p>
        </p:txBody>
      </p:sp>
    </p:spTree>
    <p:extLst>
      <p:ext uri="{BB962C8B-B14F-4D97-AF65-F5344CB8AC3E}">
        <p14:creationId xmlns:p14="http://schemas.microsoft.com/office/powerpoint/2010/main" val="252583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  <p:bldP spid="12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3690646" y="264786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12952BE-2F04-3146-B51F-C25F99B4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DA619439-643C-5240-9550-12E56A4B1656}"/>
              </a:ext>
            </a:extLst>
          </p:cNvPr>
          <p:cNvSpPr/>
          <p:nvPr/>
        </p:nvSpPr>
        <p:spPr>
          <a:xfrm>
            <a:off x="5629425" y="1909784"/>
            <a:ext cx="192174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6 tiondelar dividerat med 3 är 2 tiondelar.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F39CA89B-EB07-0840-829F-E213BD2E1627}"/>
              </a:ext>
            </a:extLst>
          </p:cNvPr>
          <p:cNvSpPr/>
          <p:nvPr/>
        </p:nvSpPr>
        <p:spPr>
          <a:xfrm>
            <a:off x="5629425" y="2857399"/>
            <a:ext cx="221056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15 hundradelar dividerat med 3 är 5 hundradelar.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DFF9DA3B-3A8E-3A48-B60D-227084AF44CE}"/>
              </a:ext>
            </a:extLst>
          </p:cNvPr>
          <p:cNvSpPr/>
          <p:nvPr/>
        </p:nvSpPr>
        <p:spPr>
          <a:xfrm>
            <a:off x="2350267" y="5466232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48902219-6521-6345-BAC2-C2C3425D4EFE}"/>
              </a:ext>
            </a:extLst>
          </p:cNvPr>
          <p:cNvGrpSpPr/>
          <p:nvPr/>
        </p:nvGrpSpPr>
        <p:grpSpPr>
          <a:xfrm>
            <a:off x="3195621" y="5485087"/>
            <a:ext cx="1414465" cy="400110"/>
            <a:chOff x="2451969" y="6060838"/>
            <a:chExt cx="1414465" cy="400110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15F2353A-13D6-FC40-8F2B-E578A09A077B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a</a:t>
              </a:r>
              <a:r>
                <a:rPr lang="sv-SE" sz="2000" dirty="0"/>
                <a:t>) </a:t>
              </a:r>
              <a:r>
                <a:rPr lang="sv-SE" sz="2000" dirty="0">
                  <a:latin typeface="Bradley Hand" pitchFamily="2" charset="77"/>
                </a:rPr>
                <a:t>0,2</a:t>
              </a:r>
              <a:endParaRPr lang="sv-SE" sz="2000" dirty="0"/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429A9C47-4314-A941-89A4-0483D7DC63C0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23" name="Grupp 22">
            <a:extLst>
              <a:ext uri="{FF2B5EF4-FFF2-40B4-BE49-F238E27FC236}">
                <a16:creationId xmlns:a16="http://schemas.microsoft.com/office/drawing/2014/main" id="{9B20C765-CD7C-8345-8E86-D7DD0118C063}"/>
              </a:ext>
            </a:extLst>
          </p:cNvPr>
          <p:cNvGrpSpPr/>
          <p:nvPr/>
        </p:nvGrpSpPr>
        <p:grpSpPr>
          <a:xfrm>
            <a:off x="4222034" y="5485087"/>
            <a:ext cx="1414465" cy="400110"/>
            <a:chOff x="2451969" y="6060838"/>
            <a:chExt cx="1414465" cy="400110"/>
          </a:xfrm>
        </p:grpSpPr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9D60E6B5-1160-8C4F-898B-583E7E32537D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b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0,05</a:t>
              </a:r>
              <a:endParaRPr lang="sv-SE" sz="2000" dirty="0"/>
            </a:p>
          </p:txBody>
        </p: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8D3DD771-A20F-B840-BA4C-0493D7BF10EF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31" name="Grupp 30">
            <a:extLst>
              <a:ext uri="{FF2B5EF4-FFF2-40B4-BE49-F238E27FC236}">
                <a16:creationId xmlns:a16="http://schemas.microsoft.com/office/drawing/2014/main" id="{E8ECD139-ED1C-D742-95A1-EF7A861B447D}"/>
              </a:ext>
            </a:extLst>
          </p:cNvPr>
          <p:cNvGrpSpPr/>
          <p:nvPr/>
        </p:nvGrpSpPr>
        <p:grpSpPr>
          <a:xfrm>
            <a:off x="5278215" y="5466232"/>
            <a:ext cx="1414465" cy="400110"/>
            <a:chOff x="2451969" y="6060838"/>
            <a:chExt cx="1414465" cy="400110"/>
          </a:xfrm>
        </p:grpSpPr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7580B508-D32C-0E4D-BC3C-A34408FE5DFF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c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1,2</a:t>
              </a:r>
              <a:endParaRPr lang="sv-SE" sz="2000" dirty="0"/>
            </a:p>
          </p:txBody>
        </p: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6DBD9C85-B0EF-8641-A2DB-BD634C6DC37A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sp>
        <p:nvSpPr>
          <p:cNvPr id="35" name="Rektangel 34">
            <a:extLst>
              <a:ext uri="{FF2B5EF4-FFF2-40B4-BE49-F238E27FC236}">
                <a16:creationId xmlns:a16="http://schemas.microsoft.com/office/drawing/2014/main" id="{524F58F1-D100-6C45-917F-7C9386905479}"/>
              </a:ext>
            </a:extLst>
          </p:cNvPr>
          <p:cNvSpPr/>
          <p:nvPr/>
        </p:nvSpPr>
        <p:spPr>
          <a:xfrm>
            <a:off x="5629425" y="3731800"/>
            <a:ext cx="2591657" cy="10464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4 hela och 8 tiondelar är lika med 48 tiondelar.</a:t>
            </a:r>
          </a:p>
          <a:p>
            <a:endParaRPr lang="sv-SE" sz="600" dirty="0"/>
          </a:p>
          <a:p>
            <a:r>
              <a:rPr lang="sv-SE" sz="1400" dirty="0"/>
              <a:t>48 tiondelar dividerat med 4 är 12 tiondelar är lika med 1,2. 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E6200E25-2E39-214A-8866-0E8387BF27DD}"/>
              </a:ext>
            </a:extLst>
          </p:cNvPr>
          <p:cNvGrpSpPr/>
          <p:nvPr/>
        </p:nvGrpSpPr>
        <p:grpSpPr>
          <a:xfrm>
            <a:off x="2177864" y="854559"/>
            <a:ext cx="799127" cy="632245"/>
            <a:chOff x="1720847" y="846443"/>
            <a:chExt cx="799127" cy="632245"/>
          </a:xfrm>
        </p:grpSpPr>
        <p:grpSp>
          <p:nvGrpSpPr>
            <p:cNvPr id="40" name="Grupp 39">
              <a:extLst>
                <a:ext uri="{FF2B5EF4-FFF2-40B4-BE49-F238E27FC236}">
                  <a16:creationId xmlns:a16="http://schemas.microsoft.com/office/drawing/2014/main" id="{503190B5-A125-474E-A1EC-25AFF4849B42}"/>
                </a:ext>
              </a:extLst>
            </p:cNvPr>
            <p:cNvGrpSpPr/>
            <p:nvPr/>
          </p:nvGrpSpPr>
          <p:grpSpPr>
            <a:xfrm>
              <a:off x="2043562" y="846443"/>
              <a:ext cx="476412" cy="632245"/>
              <a:chOff x="4438793" y="5001768"/>
              <a:chExt cx="476412" cy="632245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C85E61EF-160D-784B-8C8E-7A56CA75BB9C}"/>
                  </a:ext>
                </a:extLst>
              </p:cNvPr>
              <p:cNvSpPr/>
              <p:nvPr/>
            </p:nvSpPr>
            <p:spPr>
              <a:xfrm>
                <a:off x="4486646" y="5264681"/>
                <a:ext cx="301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3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A1F1925-9274-D845-8780-3E6F1AC86061}"/>
                  </a:ext>
                </a:extLst>
              </p:cNvPr>
              <p:cNvSpPr/>
              <p:nvPr/>
            </p:nvSpPr>
            <p:spPr>
              <a:xfrm>
                <a:off x="4438793" y="5001768"/>
                <a:ext cx="4764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0,6</a:t>
                </a:r>
              </a:p>
            </p:txBody>
          </p:sp>
          <p:cxnSp>
            <p:nvCxnSpPr>
              <p:cNvPr id="43" name="Rak 42">
                <a:extLst>
                  <a:ext uri="{FF2B5EF4-FFF2-40B4-BE49-F238E27FC236}">
                    <a16:creationId xmlns:a16="http://schemas.microsoft.com/office/drawing/2014/main" id="{3D2F69DA-4B8A-D64A-8A28-2113D8EC43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0180" y="5305954"/>
                <a:ext cx="34766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44" name="Rektangel 43">
              <a:extLst>
                <a:ext uri="{FF2B5EF4-FFF2-40B4-BE49-F238E27FC236}">
                  <a16:creationId xmlns:a16="http://schemas.microsoft.com/office/drawing/2014/main" id="{56858A43-6B10-E245-831E-958DC715863F}"/>
                </a:ext>
              </a:extLst>
            </p:cNvPr>
            <p:cNvSpPr/>
            <p:nvPr/>
          </p:nvSpPr>
          <p:spPr>
            <a:xfrm>
              <a:off x="1720847" y="915262"/>
              <a:ext cx="40157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a)</a:t>
              </a:r>
            </a:p>
          </p:txBody>
        </p:sp>
      </p:grpSp>
      <p:grpSp>
        <p:nvGrpSpPr>
          <p:cNvPr id="51" name="Grupp 50">
            <a:extLst>
              <a:ext uri="{FF2B5EF4-FFF2-40B4-BE49-F238E27FC236}">
                <a16:creationId xmlns:a16="http://schemas.microsoft.com/office/drawing/2014/main" id="{2BDBEBA5-8ADA-6346-9435-A82C94F633E1}"/>
              </a:ext>
            </a:extLst>
          </p:cNvPr>
          <p:cNvGrpSpPr/>
          <p:nvPr/>
        </p:nvGrpSpPr>
        <p:grpSpPr>
          <a:xfrm>
            <a:off x="3764284" y="832838"/>
            <a:ext cx="1045411" cy="622817"/>
            <a:chOff x="1720847" y="846443"/>
            <a:chExt cx="1045411" cy="622817"/>
          </a:xfrm>
        </p:grpSpPr>
        <p:grpSp>
          <p:nvGrpSpPr>
            <p:cNvPr id="52" name="Grupp 51">
              <a:extLst>
                <a:ext uri="{FF2B5EF4-FFF2-40B4-BE49-F238E27FC236}">
                  <a16:creationId xmlns:a16="http://schemas.microsoft.com/office/drawing/2014/main" id="{96D79E5A-BBC5-E74B-8AEC-7455369D19D5}"/>
                </a:ext>
              </a:extLst>
            </p:cNvPr>
            <p:cNvGrpSpPr/>
            <p:nvPr/>
          </p:nvGrpSpPr>
          <p:grpSpPr>
            <a:xfrm>
              <a:off x="2043561" y="846443"/>
              <a:ext cx="722697" cy="622817"/>
              <a:chOff x="4438792" y="5001768"/>
              <a:chExt cx="722697" cy="622817"/>
            </a:xfrm>
          </p:grpSpPr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3921BC9E-3D0F-E040-A71E-1372F05DF6AE}"/>
                  </a:ext>
                </a:extLst>
              </p:cNvPr>
              <p:cNvSpPr/>
              <p:nvPr/>
            </p:nvSpPr>
            <p:spPr>
              <a:xfrm>
                <a:off x="4573828" y="5255253"/>
                <a:ext cx="301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3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4D6A076-D16B-7944-8186-5A83E8ECE862}"/>
                  </a:ext>
                </a:extLst>
              </p:cNvPr>
              <p:cNvSpPr/>
              <p:nvPr/>
            </p:nvSpPr>
            <p:spPr>
              <a:xfrm>
                <a:off x="4438792" y="5001768"/>
                <a:ext cx="72269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>
                    <a:latin typeface="+mn-lt"/>
                  </a:rPr>
                  <a:t>0,15</a:t>
                </a:r>
              </a:p>
            </p:txBody>
          </p:sp>
          <p:cxnSp>
            <p:nvCxnSpPr>
              <p:cNvPr id="56" name="Rak 55">
                <a:extLst>
                  <a:ext uri="{FF2B5EF4-FFF2-40B4-BE49-F238E27FC236}">
                    <a16:creationId xmlns:a16="http://schemas.microsoft.com/office/drawing/2014/main" id="{5290A398-9848-1F4F-AB48-7493B899F5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0180" y="5305954"/>
                <a:ext cx="48898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53" name="Rektangel 52">
              <a:extLst>
                <a:ext uri="{FF2B5EF4-FFF2-40B4-BE49-F238E27FC236}">
                  <a16:creationId xmlns:a16="http://schemas.microsoft.com/office/drawing/2014/main" id="{03042ADA-1271-D045-ABA5-97D78E4F2435}"/>
                </a:ext>
              </a:extLst>
            </p:cNvPr>
            <p:cNvSpPr/>
            <p:nvPr/>
          </p:nvSpPr>
          <p:spPr>
            <a:xfrm>
              <a:off x="1720847" y="915262"/>
              <a:ext cx="40157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b)</a:t>
              </a:r>
            </a:p>
          </p:txBody>
        </p:sp>
      </p:grpSp>
      <p:grpSp>
        <p:nvGrpSpPr>
          <p:cNvPr id="57" name="Grupp 56">
            <a:extLst>
              <a:ext uri="{FF2B5EF4-FFF2-40B4-BE49-F238E27FC236}">
                <a16:creationId xmlns:a16="http://schemas.microsoft.com/office/drawing/2014/main" id="{9D951268-05E9-F44A-B5A0-D131DB0903A2}"/>
              </a:ext>
            </a:extLst>
          </p:cNvPr>
          <p:cNvGrpSpPr/>
          <p:nvPr/>
        </p:nvGrpSpPr>
        <p:grpSpPr>
          <a:xfrm>
            <a:off x="5534316" y="835562"/>
            <a:ext cx="1045411" cy="626896"/>
            <a:chOff x="1720847" y="846443"/>
            <a:chExt cx="1045411" cy="626896"/>
          </a:xfrm>
        </p:grpSpPr>
        <p:grpSp>
          <p:nvGrpSpPr>
            <p:cNvPr id="58" name="Grupp 57">
              <a:extLst>
                <a:ext uri="{FF2B5EF4-FFF2-40B4-BE49-F238E27FC236}">
                  <a16:creationId xmlns:a16="http://schemas.microsoft.com/office/drawing/2014/main" id="{D9DD2703-954A-7E4F-8B2E-B9A6FA0E3C8F}"/>
                </a:ext>
              </a:extLst>
            </p:cNvPr>
            <p:cNvGrpSpPr/>
            <p:nvPr/>
          </p:nvGrpSpPr>
          <p:grpSpPr>
            <a:xfrm>
              <a:off x="2043561" y="846443"/>
              <a:ext cx="722697" cy="626896"/>
              <a:chOff x="4438792" y="5001768"/>
              <a:chExt cx="722697" cy="626896"/>
            </a:xfrm>
          </p:grpSpPr>
          <p:sp>
            <p:nvSpPr>
              <p:cNvPr id="60" name="Rektangel 59">
                <a:extLst>
                  <a:ext uri="{FF2B5EF4-FFF2-40B4-BE49-F238E27FC236}">
                    <a16:creationId xmlns:a16="http://schemas.microsoft.com/office/drawing/2014/main" id="{379EF55C-E130-ED41-8A44-B0ADAB1A8EC9}"/>
                  </a:ext>
                </a:extLst>
              </p:cNvPr>
              <p:cNvSpPr/>
              <p:nvPr/>
            </p:nvSpPr>
            <p:spPr>
              <a:xfrm>
                <a:off x="4537884" y="5259332"/>
                <a:ext cx="301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4</a:t>
                </a:r>
              </a:p>
            </p:txBody>
          </p:sp>
          <p:sp>
            <p:nvSpPr>
              <p:cNvPr id="61" name="Rektangel 60">
                <a:extLst>
                  <a:ext uri="{FF2B5EF4-FFF2-40B4-BE49-F238E27FC236}">
                    <a16:creationId xmlns:a16="http://schemas.microsoft.com/office/drawing/2014/main" id="{321E147E-3FF7-1943-9C9F-EFAEC2942634}"/>
                  </a:ext>
                </a:extLst>
              </p:cNvPr>
              <p:cNvSpPr/>
              <p:nvPr/>
            </p:nvSpPr>
            <p:spPr>
              <a:xfrm>
                <a:off x="4438792" y="5001768"/>
                <a:ext cx="72269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>
                    <a:latin typeface="+mn-lt"/>
                  </a:rPr>
                  <a:t>4,8</a:t>
                </a:r>
              </a:p>
            </p:txBody>
          </p:sp>
          <p:cxnSp>
            <p:nvCxnSpPr>
              <p:cNvPr id="62" name="Rak 61">
                <a:extLst>
                  <a:ext uri="{FF2B5EF4-FFF2-40B4-BE49-F238E27FC236}">
                    <a16:creationId xmlns:a16="http://schemas.microsoft.com/office/drawing/2014/main" id="{C7E53BB5-11EC-3248-A62D-4686DDC6F7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0180" y="5305954"/>
                <a:ext cx="39470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38B97EA4-CD2B-1844-9069-208ECD4FCB4E}"/>
                </a:ext>
              </a:extLst>
            </p:cNvPr>
            <p:cNvSpPr/>
            <p:nvPr/>
          </p:nvSpPr>
          <p:spPr>
            <a:xfrm>
              <a:off x="1720847" y="915262"/>
              <a:ext cx="40157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c)</a:t>
              </a:r>
            </a:p>
          </p:txBody>
        </p:sp>
      </p:grpSp>
      <p:sp>
        <p:nvSpPr>
          <p:cNvPr id="70" name="Rektangel 69">
            <a:extLst>
              <a:ext uri="{FF2B5EF4-FFF2-40B4-BE49-F238E27FC236}">
                <a16:creationId xmlns:a16="http://schemas.microsoft.com/office/drawing/2014/main" id="{6823FD0E-E59A-9447-BE5E-B31E61DFC6CA}"/>
              </a:ext>
            </a:extLst>
          </p:cNvPr>
          <p:cNvSpPr/>
          <p:nvPr/>
        </p:nvSpPr>
        <p:spPr>
          <a:xfrm>
            <a:off x="3855373" y="1993039"/>
            <a:ext cx="590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0,2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5120BD3A-C8CC-5342-A59A-5E568326BC73}"/>
              </a:ext>
            </a:extLst>
          </p:cNvPr>
          <p:cNvGrpSpPr/>
          <p:nvPr/>
        </p:nvGrpSpPr>
        <p:grpSpPr>
          <a:xfrm>
            <a:off x="3282194" y="1884782"/>
            <a:ext cx="679047" cy="578010"/>
            <a:chOff x="2027035" y="1921047"/>
            <a:chExt cx="679047" cy="578010"/>
          </a:xfrm>
        </p:grpSpPr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FE418558-2321-3B4C-9047-388CF27F84BF}"/>
                </a:ext>
              </a:extLst>
            </p:cNvPr>
            <p:cNvSpPr/>
            <p:nvPr/>
          </p:nvSpPr>
          <p:spPr>
            <a:xfrm>
              <a:off x="2406000" y="2017479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  <p:grpSp>
          <p:nvGrpSpPr>
            <p:cNvPr id="71" name="Grupp 70">
              <a:extLst>
                <a:ext uri="{FF2B5EF4-FFF2-40B4-BE49-F238E27FC236}">
                  <a16:creationId xmlns:a16="http://schemas.microsoft.com/office/drawing/2014/main" id="{68719F18-CBDF-574C-8355-10F30ACDB018}"/>
                </a:ext>
              </a:extLst>
            </p:cNvPr>
            <p:cNvGrpSpPr/>
            <p:nvPr/>
          </p:nvGrpSpPr>
          <p:grpSpPr>
            <a:xfrm>
              <a:off x="2027035" y="1921047"/>
              <a:ext cx="518091" cy="578010"/>
              <a:chOff x="4422266" y="5013031"/>
              <a:chExt cx="518091" cy="578010"/>
            </a:xfrm>
          </p:grpSpPr>
          <p:sp>
            <p:nvSpPr>
              <p:cNvPr id="72" name="Rektangel 71">
                <a:extLst>
                  <a:ext uri="{FF2B5EF4-FFF2-40B4-BE49-F238E27FC236}">
                    <a16:creationId xmlns:a16="http://schemas.microsoft.com/office/drawing/2014/main" id="{44283ACE-E8A8-174A-A983-FCB17DFBEEA8}"/>
                  </a:ext>
                </a:extLst>
              </p:cNvPr>
              <p:cNvSpPr/>
              <p:nvPr/>
            </p:nvSpPr>
            <p:spPr>
              <a:xfrm>
                <a:off x="4485125" y="5221709"/>
                <a:ext cx="3289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3</a:t>
                </a:r>
              </a:p>
            </p:txBody>
          </p:sp>
          <p:sp>
            <p:nvSpPr>
              <p:cNvPr id="73" name="Rektangel 72">
                <a:extLst>
                  <a:ext uri="{FF2B5EF4-FFF2-40B4-BE49-F238E27FC236}">
                    <a16:creationId xmlns:a16="http://schemas.microsoft.com/office/drawing/2014/main" id="{A1C7EA32-7EE1-644C-A32D-5CB287C23ABA}"/>
                  </a:ext>
                </a:extLst>
              </p:cNvPr>
              <p:cNvSpPr/>
              <p:nvPr/>
            </p:nvSpPr>
            <p:spPr>
              <a:xfrm>
                <a:off x="4422266" y="5013031"/>
                <a:ext cx="5180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0,6</a:t>
                </a:r>
              </a:p>
            </p:txBody>
          </p:sp>
          <p:cxnSp>
            <p:nvCxnSpPr>
              <p:cNvPr id="74" name="Rak 73">
                <a:extLst>
                  <a:ext uri="{FF2B5EF4-FFF2-40B4-BE49-F238E27FC236}">
                    <a16:creationId xmlns:a16="http://schemas.microsoft.com/office/drawing/2014/main" id="{E777E497-55A8-A54F-8A90-E742F09735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0180" y="5305954"/>
                <a:ext cx="34766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75" name="Rektangel 74">
            <a:extLst>
              <a:ext uri="{FF2B5EF4-FFF2-40B4-BE49-F238E27FC236}">
                <a16:creationId xmlns:a16="http://schemas.microsoft.com/office/drawing/2014/main" id="{BB67CC5C-87D8-EC4C-9C31-2A70CE0CCCF3}"/>
              </a:ext>
            </a:extLst>
          </p:cNvPr>
          <p:cNvSpPr/>
          <p:nvPr/>
        </p:nvSpPr>
        <p:spPr>
          <a:xfrm>
            <a:off x="2926963" y="1981214"/>
            <a:ext cx="45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a)</a:t>
            </a:r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78B88535-B817-AB4A-922B-08C92D1B57D2}"/>
              </a:ext>
            </a:extLst>
          </p:cNvPr>
          <p:cNvSpPr/>
          <p:nvPr/>
        </p:nvSpPr>
        <p:spPr>
          <a:xfrm>
            <a:off x="3965103" y="2999485"/>
            <a:ext cx="6683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0,05</a:t>
            </a:r>
          </a:p>
        </p:txBody>
      </p:sp>
      <p:grpSp>
        <p:nvGrpSpPr>
          <p:cNvPr id="77" name="Grupp 76">
            <a:extLst>
              <a:ext uri="{FF2B5EF4-FFF2-40B4-BE49-F238E27FC236}">
                <a16:creationId xmlns:a16="http://schemas.microsoft.com/office/drawing/2014/main" id="{F33FF45F-4651-734D-B67C-2AE6CE6F653C}"/>
              </a:ext>
            </a:extLst>
          </p:cNvPr>
          <p:cNvGrpSpPr/>
          <p:nvPr/>
        </p:nvGrpSpPr>
        <p:grpSpPr>
          <a:xfrm>
            <a:off x="3271185" y="2904715"/>
            <a:ext cx="814995" cy="570656"/>
            <a:chOff x="2016026" y="1932263"/>
            <a:chExt cx="814995" cy="570656"/>
          </a:xfrm>
        </p:grpSpPr>
        <p:sp>
          <p:nvSpPr>
            <p:cNvPr id="78" name="Rektangel 77">
              <a:extLst>
                <a:ext uri="{FF2B5EF4-FFF2-40B4-BE49-F238E27FC236}">
                  <a16:creationId xmlns:a16="http://schemas.microsoft.com/office/drawing/2014/main" id="{8D3F08C2-3555-5C44-8667-9A7FA26A2F17}"/>
                </a:ext>
              </a:extLst>
            </p:cNvPr>
            <p:cNvSpPr/>
            <p:nvPr/>
          </p:nvSpPr>
          <p:spPr>
            <a:xfrm>
              <a:off x="2530939" y="2012688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  <p:grpSp>
          <p:nvGrpSpPr>
            <p:cNvPr id="79" name="Grupp 78">
              <a:extLst>
                <a:ext uri="{FF2B5EF4-FFF2-40B4-BE49-F238E27FC236}">
                  <a16:creationId xmlns:a16="http://schemas.microsoft.com/office/drawing/2014/main" id="{20CE697C-1C4B-3041-A292-8501BCE32087}"/>
                </a:ext>
              </a:extLst>
            </p:cNvPr>
            <p:cNvGrpSpPr/>
            <p:nvPr/>
          </p:nvGrpSpPr>
          <p:grpSpPr>
            <a:xfrm>
              <a:off x="2016026" y="1932263"/>
              <a:ext cx="662520" cy="570656"/>
              <a:chOff x="4411257" y="5024247"/>
              <a:chExt cx="662520" cy="570656"/>
            </a:xfrm>
          </p:grpSpPr>
          <p:sp>
            <p:nvSpPr>
              <p:cNvPr id="80" name="Rektangel 79">
                <a:extLst>
                  <a:ext uri="{FF2B5EF4-FFF2-40B4-BE49-F238E27FC236}">
                    <a16:creationId xmlns:a16="http://schemas.microsoft.com/office/drawing/2014/main" id="{45BDBB1F-39AF-C748-BE75-A5625C0E3290}"/>
                  </a:ext>
                </a:extLst>
              </p:cNvPr>
              <p:cNvSpPr/>
              <p:nvPr/>
            </p:nvSpPr>
            <p:spPr>
              <a:xfrm>
                <a:off x="4573632" y="5225571"/>
                <a:ext cx="3289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3</a:t>
                </a:r>
              </a:p>
            </p:txBody>
          </p:sp>
          <p:sp>
            <p:nvSpPr>
              <p:cNvPr id="81" name="Rektangel 80">
                <a:extLst>
                  <a:ext uri="{FF2B5EF4-FFF2-40B4-BE49-F238E27FC236}">
                    <a16:creationId xmlns:a16="http://schemas.microsoft.com/office/drawing/2014/main" id="{052B329F-30C1-264C-B512-A50B6DB81A2A}"/>
                  </a:ext>
                </a:extLst>
              </p:cNvPr>
              <p:cNvSpPr/>
              <p:nvPr/>
            </p:nvSpPr>
            <p:spPr>
              <a:xfrm>
                <a:off x="4411257" y="5024247"/>
                <a:ext cx="66252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0,15</a:t>
                </a:r>
              </a:p>
            </p:txBody>
          </p:sp>
          <p:cxnSp>
            <p:nvCxnSpPr>
              <p:cNvPr id="82" name="Rak 81">
                <a:extLst>
                  <a:ext uri="{FF2B5EF4-FFF2-40B4-BE49-F238E27FC236}">
                    <a16:creationId xmlns:a16="http://schemas.microsoft.com/office/drawing/2014/main" id="{D13C4611-5B1F-3745-AD5E-A7FC3FA1E7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0180" y="5305954"/>
                <a:ext cx="51526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83" name="Rektangel 82">
            <a:extLst>
              <a:ext uri="{FF2B5EF4-FFF2-40B4-BE49-F238E27FC236}">
                <a16:creationId xmlns:a16="http://schemas.microsoft.com/office/drawing/2014/main" id="{FD170A00-E912-734A-9A55-F693EA62BDBA}"/>
              </a:ext>
            </a:extLst>
          </p:cNvPr>
          <p:cNvSpPr/>
          <p:nvPr/>
        </p:nvSpPr>
        <p:spPr>
          <a:xfrm>
            <a:off x="2927763" y="2938030"/>
            <a:ext cx="45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b)</a:t>
            </a:r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C5174491-9DC7-094D-8491-F9267B696EFF}"/>
              </a:ext>
            </a:extLst>
          </p:cNvPr>
          <p:cNvSpPr/>
          <p:nvPr/>
        </p:nvSpPr>
        <p:spPr>
          <a:xfrm>
            <a:off x="3909165" y="3968666"/>
            <a:ext cx="590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1,2</a:t>
            </a:r>
          </a:p>
        </p:txBody>
      </p:sp>
      <p:grpSp>
        <p:nvGrpSpPr>
          <p:cNvPr id="93" name="Grupp 92">
            <a:extLst>
              <a:ext uri="{FF2B5EF4-FFF2-40B4-BE49-F238E27FC236}">
                <a16:creationId xmlns:a16="http://schemas.microsoft.com/office/drawing/2014/main" id="{B1DC9B1E-430E-4140-B229-BEA3EEC53C17}"/>
              </a:ext>
            </a:extLst>
          </p:cNvPr>
          <p:cNvGrpSpPr/>
          <p:nvPr/>
        </p:nvGrpSpPr>
        <p:grpSpPr>
          <a:xfrm>
            <a:off x="3335986" y="3860409"/>
            <a:ext cx="679047" cy="592711"/>
            <a:chOff x="2027035" y="1921047"/>
            <a:chExt cx="679047" cy="592711"/>
          </a:xfrm>
        </p:grpSpPr>
        <p:sp>
          <p:nvSpPr>
            <p:cNvPr id="94" name="Rektangel 93">
              <a:extLst>
                <a:ext uri="{FF2B5EF4-FFF2-40B4-BE49-F238E27FC236}">
                  <a16:creationId xmlns:a16="http://schemas.microsoft.com/office/drawing/2014/main" id="{3BBE024B-6003-4543-AE9F-D27F482BB4BF}"/>
                </a:ext>
              </a:extLst>
            </p:cNvPr>
            <p:cNvSpPr/>
            <p:nvPr/>
          </p:nvSpPr>
          <p:spPr>
            <a:xfrm>
              <a:off x="2406000" y="2017479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  <p:grpSp>
          <p:nvGrpSpPr>
            <p:cNvPr id="95" name="Grupp 94">
              <a:extLst>
                <a:ext uri="{FF2B5EF4-FFF2-40B4-BE49-F238E27FC236}">
                  <a16:creationId xmlns:a16="http://schemas.microsoft.com/office/drawing/2014/main" id="{2E025FB2-D006-874C-A2C5-FD0507F3E3C8}"/>
                </a:ext>
              </a:extLst>
            </p:cNvPr>
            <p:cNvGrpSpPr/>
            <p:nvPr/>
          </p:nvGrpSpPr>
          <p:grpSpPr>
            <a:xfrm>
              <a:off x="2027035" y="1921047"/>
              <a:ext cx="518091" cy="592711"/>
              <a:chOff x="4422266" y="5013031"/>
              <a:chExt cx="518091" cy="592711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6D99138F-D832-FE49-9110-E447C0BCB40B}"/>
                  </a:ext>
                </a:extLst>
              </p:cNvPr>
              <p:cNvSpPr/>
              <p:nvPr/>
            </p:nvSpPr>
            <p:spPr>
              <a:xfrm>
                <a:off x="4480180" y="5236410"/>
                <a:ext cx="3289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4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4F1DDC25-8EC6-6741-AD9D-7E4F2EE11DE0}"/>
                  </a:ext>
                </a:extLst>
              </p:cNvPr>
              <p:cNvSpPr/>
              <p:nvPr/>
            </p:nvSpPr>
            <p:spPr>
              <a:xfrm>
                <a:off x="4422266" y="5013031"/>
                <a:ext cx="5180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4,8</a:t>
                </a:r>
              </a:p>
            </p:txBody>
          </p:sp>
          <p:cxnSp>
            <p:nvCxnSpPr>
              <p:cNvPr id="98" name="Rak 97">
                <a:extLst>
                  <a:ext uri="{FF2B5EF4-FFF2-40B4-BE49-F238E27FC236}">
                    <a16:creationId xmlns:a16="http://schemas.microsoft.com/office/drawing/2014/main" id="{9FBC90CE-DA5B-054B-AE0A-68259C1744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0180" y="5305954"/>
                <a:ext cx="34766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99" name="Rektangel 98">
            <a:extLst>
              <a:ext uri="{FF2B5EF4-FFF2-40B4-BE49-F238E27FC236}">
                <a16:creationId xmlns:a16="http://schemas.microsoft.com/office/drawing/2014/main" id="{7C0B8B63-4563-D74A-93F7-AB3B1BBC3FB8}"/>
              </a:ext>
            </a:extLst>
          </p:cNvPr>
          <p:cNvSpPr/>
          <p:nvPr/>
        </p:nvSpPr>
        <p:spPr>
          <a:xfrm>
            <a:off x="2980755" y="3956841"/>
            <a:ext cx="45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426015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4" grpId="0" animBg="1"/>
      <p:bldP spid="16" grpId="0"/>
      <p:bldP spid="35" grpId="0" animBg="1"/>
      <p:bldP spid="70" grpId="0"/>
      <p:bldP spid="75" grpId="0"/>
      <p:bldP spid="76" grpId="0"/>
      <p:bldP spid="83" grpId="0"/>
      <p:bldP spid="92" grpId="0"/>
      <p:bldP spid="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3690646" y="321785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12952BE-2F04-3146-B51F-C25F99B4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558A090D-E99E-BB4F-B645-B08E8078AD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857806"/>
              </p:ext>
            </p:extLst>
          </p:nvPr>
        </p:nvGraphicFramePr>
        <p:xfrm>
          <a:off x="1738072" y="985470"/>
          <a:ext cx="4464585" cy="548640"/>
        </p:xfrm>
        <a:graphic>
          <a:graphicData uri="http://schemas.openxmlformats.org/drawingml/2006/table">
            <a:tbl>
              <a:tblPr/>
              <a:tblGrid>
                <a:gridCol w="4464585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42208">
                <a:tc>
                  <a:txBody>
                    <a:bodyPr/>
                    <a:lstStyle/>
                    <a:p>
                      <a:r>
                        <a:rPr lang="sv-S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Filip delar godisremmen i lika stora delar till sig själv och sina två kompisar. 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graphicFrame>
        <p:nvGraphicFramePr>
          <p:cNvPr id="18" name="Tabell 17">
            <a:extLst>
              <a:ext uri="{FF2B5EF4-FFF2-40B4-BE49-F238E27FC236}">
                <a16:creationId xmlns:a16="http://schemas.microsoft.com/office/drawing/2014/main" id="{D48B95CE-E321-344C-9D91-73C1BC4A3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613532"/>
              </p:ext>
            </p:extLst>
          </p:nvPr>
        </p:nvGraphicFramePr>
        <p:xfrm>
          <a:off x="1701319" y="5261448"/>
          <a:ext cx="1721493" cy="274320"/>
        </p:xfrm>
        <a:graphic>
          <a:graphicData uri="http://schemas.openxmlformats.org/drawingml/2006/table">
            <a:tbl>
              <a:tblPr/>
              <a:tblGrid>
                <a:gridCol w="1721493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u="sng" dirty="0">
                          <a:effectLst/>
                          <a:latin typeface="Bradley Hand" pitchFamily="2" charset="77"/>
                        </a:rPr>
                        <a:t>Svar</a:t>
                      </a:r>
                      <a:r>
                        <a:rPr lang="sv-SE" u="none" dirty="0">
                          <a:effectLst/>
                          <a:latin typeface="Bradley Hand" pitchFamily="2" charset="77"/>
                        </a:rPr>
                        <a:t> :</a:t>
                      </a:r>
                      <a:endParaRPr lang="sv-SE" dirty="0">
                        <a:effectLst/>
                        <a:latin typeface="Bradley Hand" pitchFamily="2" charset="77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19" name="Tabell 18">
            <a:extLst>
              <a:ext uri="{FF2B5EF4-FFF2-40B4-BE49-F238E27FC236}">
                <a16:creationId xmlns:a16="http://schemas.microsoft.com/office/drawing/2014/main" id="{E011193A-1E08-DE42-A7BF-FC9A745C2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116030"/>
              </p:ext>
            </p:extLst>
          </p:nvPr>
        </p:nvGraphicFramePr>
        <p:xfrm>
          <a:off x="2437666" y="5261448"/>
          <a:ext cx="4268667" cy="274320"/>
        </p:xfrm>
        <a:graphic>
          <a:graphicData uri="http://schemas.openxmlformats.org/drawingml/2006/table">
            <a:tbl>
              <a:tblPr/>
              <a:tblGrid>
                <a:gridCol w="4268667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1800" kern="1200" dirty="0">
                          <a:solidFill>
                            <a:schemeClr val="tx1"/>
                          </a:solidFill>
                          <a:effectLst/>
                          <a:latin typeface="Bradley Hand" pitchFamily="2" charset="77"/>
                          <a:ea typeface="+mn-ea"/>
                          <a:cs typeface="+mn-cs"/>
                        </a:rPr>
                        <a:t>Varje person får 0,3 m.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sp>
        <p:nvSpPr>
          <p:cNvPr id="14" name="Rektangel 13">
            <a:extLst>
              <a:ext uri="{FF2B5EF4-FFF2-40B4-BE49-F238E27FC236}">
                <a16:creationId xmlns:a16="http://schemas.microsoft.com/office/drawing/2014/main" id="{E049DD50-11A9-724C-BDD9-7D3C05F8CE9A}"/>
              </a:ext>
            </a:extLst>
          </p:cNvPr>
          <p:cNvSpPr/>
          <p:nvPr/>
        </p:nvSpPr>
        <p:spPr>
          <a:xfrm>
            <a:off x="1399454" y="3084752"/>
            <a:ext cx="1814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Varje person får: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02BB6354-51FC-C549-AED5-4C7CCAE141D0}"/>
              </a:ext>
            </a:extLst>
          </p:cNvPr>
          <p:cNvSpPr/>
          <p:nvPr/>
        </p:nvSpPr>
        <p:spPr>
          <a:xfrm>
            <a:off x="5409076" y="3003022"/>
            <a:ext cx="230179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9 tiondelar dividerat med 3 är 3 tiondelar.</a:t>
            </a:r>
          </a:p>
        </p:txBody>
      </p:sp>
      <p:graphicFrame>
        <p:nvGraphicFramePr>
          <p:cNvPr id="21" name="Tabell 20">
            <a:extLst>
              <a:ext uri="{FF2B5EF4-FFF2-40B4-BE49-F238E27FC236}">
                <a16:creationId xmlns:a16="http://schemas.microsoft.com/office/drawing/2014/main" id="{02AA2C06-03A4-5544-B799-08DEDC959F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65721"/>
              </p:ext>
            </p:extLst>
          </p:nvPr>
        </p:nvGraphicFramePr>
        <p:xfrm>
          <a:off x="1738072" y="1741732"/>
          <a:ext cx="4464585" cy="274320"/>
        </p:xfrm>
        <a:graphic>
          <a:graphicData uri="http://schemas.openxmlformats.org/drawingml/2006/table">
            <a:tbl>
              <a:tblPr/>
              <a:tblGrid>
                <a:gridCol w="4464585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42208">
                <a:tc>
                  <a:txBody>
                    <a:bodyPr/>
                    <a:lstStyle/>
                    <a:p>
                      <a:r>
                        <a:rPr lang="sv-S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Hur lång bit får var och en?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grpSp>
        <p:nvGrpSpPr>
          <p:cNvPr id="8" name="Grupp 7">
            <a:extLst>
              <a:ext uri="{FF2B5EF4-FFF2-40B4-BE49-F238E27FC236}">
                <a16:creationId xmlns:a16="http://schemas.microsoft.com/office/drawing/2014/main" id="{A168048F-9EA5-1F4D-A3AC-02D200F40CD8}"/>
              </a:ext>
            </a:extLst>
          </p:cNvPr>
          <p:cNvGrpSpPr/>
          <p:nvPr/>
        </p:nvGrpSpPr>
        <p:grpSpPr>
          <a:xfrm>
            <a:off x="5696223" y="960734"/>
            <a:ext cx="2683971" cy="1561995"/>
            <a:chOff x="5696223" y="960734"/>
            <a:chExt cx="2683971" cy="1561995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3EC5CE78-75F6-9447-9CCA-F365F9444B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865" t="3918"/>
            <a:stretch/>
          </p:blipFill>
          <p:spPr>
            <a:xfrm>
              <a:off x="6202657" y="960734"/>
              <a:ext cx="2177537" cy="1561995"/>
            </a:xfrm>
            <a:prstGeom prst="ellipse">
              <a:avLst/>
            </a:prstGeom>
          </p:spPr>
        </p:pic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D0DB7B39-D1BA-024F-914A-5EC0AF87D15C}"/>
                </a:ext>
              </a:extLst>
            </p:cNvPr>
            <p:cNvSpPr/>
            <p:nvPr/>
          </p:nvSpPr>
          <p:spPr>
            <a:xfrm>
              <a:off x="5696223" y="1542909"/>
              <a:ext cx="785793" cy="3693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0,9 m</a:t>
              </a:r>
            </a:p>
          </p:txBody>
        </p:sp>
      </p:grpSp>
      <p:sp>
        <p:nvSpPr>
          <p:cNvPr id="23" name="Rektangel 22">
            <a:extLst>
              <a:ext uri="{FF2B5EF4-FFF2-40B4-BE49-F238E27FC236}">
                <a16:creationId xmlns:a16="http://schemas.microsoft.com/office/drawing/2014/main" id="{72E57B2A-7094-F04A-AC78-11B3294C76E5}"/>
              </a:ext>
            </a:extLst>
          </p:cNvPr>
          <p:cNvSpPr/>
          <p:nvPr/>
        </p:nvSpPr>
        <p:spPr>
          <a:xfrm>
            <a:off x="4030957" y="3084752"/>
            <a:ext cx="8823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0,3 m</a:t>
            </a:r>
          </a:p>
        </p:txBody>
      </p:sp>
      <p:grpSp>
        <p:nvGrpSpPr>
          <p:cNvPr id="24" name="Grupp 23">
            <a:extLst>
              <a:ext uri="{FF2B5EF4-FFF2-40B4-BE49-F238E27FC236}">
                <a16:creationId xmlns:a16="http://schemas.microsoft.com/office/drawing/2014/main" id="{400A1FEB-3E7E-7E47-933A-1142DF999C59}"/>
              </a:ext>
            </a:extLst>
          </p:cNvPr>
          <p:cNvGrpSpPr/>
          <p:nvPr/>
        </p:nvGrpSpPr>
        <p:grpSpPr>
          <a:xfrm>
            <a:off x="3214374" y="3003022"/>
            <a:ext cx="954634" cy="592711"/>
            <a:chOff x="2027035" y="1921047"/>
            <a:chExt cx="954634" cy="592711"/>
          </a:xfrm>
        </p:grpSpPr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2BD7C17B-16C6-5B4F-9830-C7D27CDB6AFF}"/>
                </a:ext>
              </a:extLst>
            </p:cNvPr>
            <p:cNvSpPr/>
            <p:nvPr/>
          </p:nvSpPr>
          <p:spPr>
            <a:xfrm>
              <a:off x="2413885" y="2017479"/>
              <a:ext cx="5677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m </a:t>
              </a:r>
              <a:r>
                <a:rPr lang="sv-SE" dirty="0"/>
                <a:t>=</a:t>
              </a:r>
            </a:p>
          </p:txBody>
        </p:sp>
        <p:grpSp>
          <p:nvGrpSpPr>
            <p:cNvPr id="26" name="Grupp 25">
              <a:extLst>
                <a:ext uri="{FF2B5EF4-FFF2-40B4-BE49-F238E27FC236}">
                  <a16:creationId xmlns:a16="http://schemas.microsoft.com/office/drawing/2014/main" id="{B6FFEC23-12C2-AA40-B068-15220C853099}"/>
                </a:ext>
              </a:extLst>
            </p:cNvPr>
            <p:cNvGrpSpPr/>
            <p:nvPr/>
          </p:nvGrpSpPr>
          <p:grpSpPr>
            <a:xfrm>
              <a:off x="2027035" y="1921047"/>
              <a:ext cx="495649" cy="592711"/>
              <a:chOff x="4422266" y="5013031"/>
              <a:chExt cx="495649" cy="592711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8B993F4F-AC2F-874D-8C54-F8DB3CE35861}"/>
                  </a:ext>
                </a:extLst>
              </p:cNvPr>
              <p:cNvSpPr/>
              <p:nvPr/>
            </p:nvSpPr>
            <p:spPr>
              <a:xfrm>
                <a:off x="4480180" y="5236410"/>
                <a:ext cx="3289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3</a:t>
                </a:r>
              </a:p>
            </p:txBody>
          </p:sp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E27B6AD9-37C5-164A-90D0-5536075ADE81}"/>
                  </a:ext>
                </a:extLst>
              </p:cNvPr>
              <p:cNvSpPr/>
              <p:nvPr/>
            </p:nvSpPr>
            <p:spPr>
              <a:xfrm>
                <a:off x="4422266" y="5013031"/>
                <a:ext cx="4956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0,9</a:t>
                </a:r>
              </a:p>
            </p:txBody>
          </p:sp>
          <p:cxnSp>
            <p:nvCxnSpPr>
              <p:cNvPr id="29" name="Rak 28">
                <a:extLst>
                  <a:ext uri="{FF2B5EF4-FFF2-40B4-BE49-F238E27FC236}">
                    <a16:creationId xmlns:a16="http://schemas.microsoft.com/office/drawing/2014/main" id="{C28C7D37-A5F5-EE4B-8902-8651C5B938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0180" y="5305954"/>
                <a:ext cx="34766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9514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20" grpId="0" animBg="1"/>
      <p:bldP spid="23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26145</TotalTime>
  <Words>212</Words>
  <Application>Microsoft Macintosh PowerPoint</Application>
  <PresentationFormat>Bildspel på skärmen (4:3)</PresentationFormat>
  <Paragraphs>59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7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234</cp:revision>
  <dcterms:created xsi:type="dcterms:W3CDTF">2017-04-10T07:17:33Z</dcterms:created>
  <dcterms:modified xsi:type="dcterms:W3CDTF">2020-07-11T14:56:52Z</dcterms:modified>
</cp:coreProperties>
</file>