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FREKVENS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ÅR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MINUT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STAPELDIAGRAM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SEKUND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LINJEDIAGRAM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MEDELVÄRDE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TYPVÄRDE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KOORDINAT-SYSTEM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TIMME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X- OCH 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Y-AXEL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CIRKELDIAGRAM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LÄGESMÅTT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MEDIAN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617400" y="743828"/>
            <a:ext cx="3404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TID OCH STATISTIK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DD4C5C95-FED5-4484-8114-1A5BED3E3507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STOLPDIAGRAM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FAE12C9F-FE66-4439-B86F-5C67CF2BD1EA}"/>
              </a:ext>
            </a:extLst>
          </p:cNvPr>
          <p:cNvSpPr/>
          <p:nvPr/>
        </p:nvSpPr>
        <p:spPr>
          <a:xfrm>
            <a:off x="401275" y="353042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DYGN</a:t>
            </a:r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D56374D0-0F7D-467F-BC7F-3A9FDF8EEFB8}"/>
              </a:ext>
            </a:extLst>
          </p:cNvPr>
          <p:cNvSpPr/>
          <p:nvPr/>
        </p:nvSpPr>
        <p:spPr>
          <a:xfrm>
            <a:off x="401275" y="274048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KOORDINATER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0FE28A08-0723-4B17-9FFD-D1EB4F05BF6E}"/>
              </a:ext>
            </a:extLst>
          </p:cNvPr>
          <p:cNvSpPr/>
          <p:nvPr/>
        </p:nvSpPr>
        <p:spPr>
          <a:xfrm>
            <a:off x="401275" y="1950549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ORIGO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23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11</cp:revision>
  <dcterms:created xsi:type="dcterms:W3CDTF">2019-07-22T14:09:11Z</dcterms:created>
  <dcterms:modified xsi:type="dcterms:W3CDTF">2020-07-11T14:00:20Z</dcterms:modified>
</cp:coreProperties>
</file>