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52" r:id="rId2"/>
    <p:sldId id="353" r:id="rId3"/>
    <p:sldId id="354" r:id="rId4"/>
    <p:sldId id="260" r:id="rId5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AEC"/>
    <a:srgbClr val="95C0EC"/>
    <a:srgbClr val="7BA5D0"/>
    <a:srgbClr val="80A9D0"/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9052" autoAdjust="0"/>
  </p:normalViewPr>
  <p:slideViewPr>
    <p:cSldViewPr snapToGrid="0" snapToObjects="1">
      <p:cViewPr>
        <p:scale>
          <a:sx n="257" d="100"/>
          <a:sy n="257" d="100"/>
        </p:scale>
        <p:origin x="744" y="-1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6698910-D055-CF4A-9106-29DC55DE1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09" y="216513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4.4	                     Multiplikation med 10, 100 och 1 000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1AB65CE-9361-7A43-9F31-41A7A1846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259150"/>
            <a:ext cx="1161498" cy="38489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E39177D-7F87-9E47-899A-357EB02FCEC8}"/>
              </a:ext>
            </a:extLst>
          </p:cNvPr>
          <p:cNvSpPr/>
          <p:nvPr/>
        </p:nvSpPr>
        <p:spPr>
          <a:xfrm>
            <a:off x="2532757" y="1164668"/>
            <a:ext cx="4078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Multiplikation me</a:t>
            </a:r>
            <a:r>
              <a:rPr lang="sv-SE" sz="2000" b="1" dirty="0">
                <a:solidFill>
                  <a:srgbClr val="8E2503"/>
                </a:solidFill>
                <a:latin typeface="+mj-lt"/>
              </a:rPr>
              <a:t>d positiva hela tal</a:t>
            </a:r>
            <a:endParaRPr lang="sv-SE" sz="2000" b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05F78EE-DC8A-4F47-A603-EC51C77F9C39}"/>
              </a:ext>
            </a:extLst>
          </p:cNvPr>
          <p:cNvSpPr/>
          <p:nvPr/>
        </p:nvSpPr>
        <p:spPr>
          <a:xfrm>
            <a:off x="1858017" y="1728102"/>
            <a:ext cx="5644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är lätt att multiplicera positiva heltal med 10, 100 eller 1 000. Produkten är 10, 100 eller 1 000 gånger så stor.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AAC33A0-7059-D74B-9CFB-2A397C6562EC}"/>
              </a:ext>
            </a:extLst>
          </p:cNvPr>
          <p:cNvSpPr/>
          <p:nvPr/>
        </p:nvSpPr>
        <p:spPr>
          <a:xfrm>
            <a:off x="2195387" y="2537757"/>
            <a:ext cx="4753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innebär att </a:t>
            </a:r>
            <a:r>
              <a:rPr lang="sv-SE" i="1" dirty="0">
                <a:solidFill>
                  <a:srgbClr val="C00000"/>
                </a:solidFill>
              </a:rPr>
              <a:t>alla siffror </a:t>
            </a:r>
            <a:r>
              <a:rPr lang="sv-SE" dirty="0"/>
              <a:t>i produkten får värden som är 10, 100 eller 1 000 gånger större. 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CC913351-ADE7-1B4D-A6A0-116924333296}"/>
              </a:ext>
            </a:extLst>
          </p:cNvPr>
          <p:cNvGrpSpPr/>
          <p:nvPr/>
        </p:nvGrpSpPr>
        <p:grpSpPr>
          <a:xfrm>
            <a:off x="2051786" y="3485499"/>
            <a:ext cx="5040427" cy="1869936"/>
            <a:chOff x="2051786" y="3485499"/>
            <a:chExt cx="5040427" cy="1869936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E3DB7AF3-8181-0B4D-99F7-BF7AC9C0F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1786" y="3485499"/>
              <a:ext cx="5040427" cy="1869936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4AC84857-EFB7-7746-BE61-743E5CC5D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9249" y="3601224"/>
              <a:ext cx="2690995" cy="1545365"/>
            </a:xfrm>
            <a:prstGeom prst="rect">
              <a:avLst/>
            </a:prstGeom>
          </p:spPr>
        </p:pic>
      </p:grp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59645BB-2650-7B4F-96BC-F15763AE9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387" y="4743400"/>
            <a:ext cx="1907057" cy="46721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BB42CC5D-7AB4-BC42-8BC3-E64BFB7BC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989" y="4302460"/>
            <a:ext cx="1907057" cy="397724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F4C03CE1-FED3-424F-880B-DF7AEAFFFA46}"/>
              </a:ext>
            </a:extLst>
          </p:cNvPr>
          <p:cNvSpPr/>
          <p:nvPr/>
        </p:nvSpPr>
        <p:spPr>
          <a:xfrm>
            <a:off x="5104025" y="3543362"/>
            <a:ext cx="1570205" cy="276999"/>
          </a:xfrm>
          <a:prstGeom prst="rect">
            <a:avLst/>
          </a:prstGeom>
          <a:solidFill>
            <a:srgbClr val="7BA5D0">
              <a:alpha val="0"/>
            </a:srgbClr>
          </a:solidFill>
        </p:spPr>
        <p:txBody>
          <a:bodyPr wrap="square">
            <a:spAutoFit/>
          </a:bodyPr>
          <a:lstStyle/>
          <a:p>
            <a:r>
              <a:rPr lang="sv-SE" sz="1200" dirty="0"/>
              <a:t>Man kan tänka så här:</a:t>
            </a:r>
            <a:endParaRPr lang="sv-SE" sz="1200" i="1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9E1B196-D953-0B40-9ED0-6DD29559BBC4}"/>
              </a:ext>
            </a:extLst>
          </p:cNvPr>
          <p:cNvSpPr/>
          <p:nvPr/>
        </p:nvSpPr>
        <p:spPr>
          <a:xfrm>
            <a:off x="4829645" y="3878223"/>
            <a:ext cx="2118968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200" dirty="0"/>
              <a:t>5 tior är värda 50 kr</a:t>
            </a:r>
            <a:endParaRPr lang="sv-SE" sz="1200" i="1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449FF50-5DDC-9145-95A2-E7DB885B3BE7}"/>
              </a:ext>
            </a:extLst>
          </p:cNvPr>
          <p:cNvSpPr/>
          <p:nvPr/>
        </p:nvSpPr>
        <p:spPr>
          <a:xfrm>
            <a:off x="4829645" y="4346575"/>
            <a:ext cx="2118968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200" dirty="0"/>
              <a:t>5 hundralappar är värda 500 kr</a:t>
            </a:r>
            <a:endParaRPr lang="sv-SE" sz="1200" i="1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8CC76A4-0C14-404E-88DA-AE919C5F9520}"/>
              </a:ext>
            </a:extLst>
          </p:cNvPr>
          <p:cNvSpPr/>
          <p:nvPr/>
        </p:nvSpPr>
        <p:spPr>
          <a:xfrm>
            <a:off x="4829644" y="4838508"/>
            <a:ext cx="2118969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200" dirty="0"/>
              <a:t>5 tusenlappar är värda 5 000 kr</a:t>
            </a:r>
            <a:endParaRPr 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359392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1AB65CE-9361-7A43-9F31-41A7A1846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926" y="159954"/>
            <a:ext cx="1161498" cy="38489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E39177D-7F87-9E47-899A-357EB02FCEC8}"/>
              </a:ext>
            </a:extLst>
          </p:cNvPr>
          <p:cNvSpPr/>
          <p:nvPr/>
        </p:nvSpPr>
        <p:spPr>
          <a:xfrm>
            <a:off x="2485505" y="687247"/>
            <a:ext cx="4415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Multiplikation me</a:t>
            </a:r>
            <a:r>
              <a:rPr lang="sv-SE" sz="2000" b="1" dirty="0">
                <a:solidFill>
                  <a:srgbClr val="8E2503"/>
                </a:solidFill>
                <a:latin typeface="+mj-lt"/>
              </a:rPr>
              <a:t>d tal i decimalform</a:t>
            </a:r>
            <a:endParaRPr lang="sv-SE" sz="2000" b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05F78EE-DC8A-4F47-A603-EC51C77F9C39}"/>
              </a:ext>
            </a:extLst>
          </p:cNvPr>
          <p:cNvSpPr/>
          <p:nvPr/>
        </p:nvSpPr>
        <p:spPr>
          <a:xfrm>
            <a:off x="1017384" y="1201075"/>
            <a:ext cx="785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är det då när ett tal i decimalform multipliceras med 10, 100 eller 1 000?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AAC33A0-7059-D74B-9CFB-2A397C6562EC}"/>
              </a:ext>
            </a:extLst>
          </p:cNvPr>
          <p:cNvSpPr/>
          <p:nvPr/>
        </p:nvSpPr>
        <p:spPr>
          <a:xfrm>
            <a:off x="2420253" y="2219591"/>
            <a:ext cx="475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tittar på ett exempel: </a:t>
            </a:r>
            <a:r>
              <a:rPr lang="sv-SE" sz="2400" dirty="0">
                <a:solidFill>
                  <a:srgbClr val="C00000"/>
                </a:solidFill>
              </a:rPr>
              <a:t>100 · 1,45</a:t>
            </a:r>
            <a:r>
              <a:rPr lang="sv-SE" dirty="0"/>
              <a:t>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6A4A683-1CD6-C249-A335-09C1B3CDBB1D}"/>
              </a:ext>
            </a:extLst>
          </p:cNvPr>
          <p:cNvSpPr/>
          <p:nvPr/>
        </p:nvSpPr>
        <p:spPr>
          <a:xfrm>
            <a:off x="1017384" y="1540090"/>
            <a:ext cx="785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multiplicerar ett tal med 100 får alla siffror ett 100 gånger större värde.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B5C0258-6FFA-4A47-A6CA-B83E090E62CB}"/>
              </a:ext>
            </a:extLst>
          </p:cNvPr>
          <p:cNvSpPr/>
          <p:nvPr/>
        </p:nvSpPr>
        <p:spPr>
          <a:xfrm>
            <a:off x="5062419" y="2809916"/>
            <a:ext cx="3807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Siffran</a:t>
            </a:r>
            <a:r>
              <a:rPr lang="sv-SE" sz="2400" dirty="0">
                <a:solidFill>
                  <a:srgbClr val="C00000"/>
                </a:solidFill>
              </a:rPr>
              <a:t> 1 </a:t>
            </a:r>
            <a:r>
              <a:rPr lang="sv-SE" dirty="0"/>
              <a:t>flyttar från positionen för </a:t>
            </a:r>
            <a:r>
              <a:rPr lang="sv-SE" dirty="0">
                <a:solidFill>
                  <a:srgbClr val="C00000"/>
                </a:solidFill>
              </a:rPr>
              <a:t>ental</a:t>
            </a:r>
            <a:r>
              <a:rPr lang="sv-SE" dirty="0"/>
              <a:t> till positionen för </a:t>
            </a:r>
            <a:r>
              <a:rPr lang="sv-SE" dirty="0">
                <a:solidFill>
                  <a:srgbClr val="C00000"/>
                </a:solidFill>
              </a:rPr>
              <a:t>hundratal</a:t>
            </a:r>
            <a:r>
              <a:rPr lang="sv-SE" dirty="0"/>
              <a:t>. </a:t>
            </a:r>
          </a:p>
        </p:txBody>
      </p:sp>
      <p:graphicFrame>
        <p:nvGraphicFramePr>
          <p:cNvPr id="20" name="Tabell 20">
            <a:extLst>
              <a:ext uri="{FF2B5EF4-FFF2-40B4-BE49-F238E27FC236}">
                <a16:creationId xmlns:a16="http://schemas.microsoft.com/office/drawing/2014/main" id="{95D4B05C-DBB6-E949-888F-904C75AE5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177390"/>
              </p:ext>
            </p:extLst>
          </p:nvPr>
        </p:nvGraphicFramePr>
        <p:xfrm>
          <a:off x="916337" y="4024016"/>
          <a:ext cx="251936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872">
                  <a:extLst>
                    <a:ext uri="{9D8B030D-6E8A-4147-A177-3AD203B41FA5}">
                      <a16:colId xmlns:a16="http://schemas.microsoft.com/office/drawing/2014/main" val="2411591877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3381519690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3898181086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2911389227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4262369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34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64653"/>
                  </a:ext>
                </a:extLst>
              </a:tr>
            </a:tbl>
          </a:graphicData>
        </a:graphic>
      </p:graphicFrame>
      <p:pic>
        <p:nvPicPr>
          <p:cNvPr id="21" name="Bildobjekt 20">
            <a:extLst>
              <a:ext uri="{FF2B5EF4-FFF2-40B4-BE49-F238E27FC236}">
                <a16:creationId xmlns:a16="http://schemas.microsoft.com/office/drawing/2014/main" id="{FD8C7A66-DEAF-F144-886F-ACE51275E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9" b="99515" l="4156" r="96348">
                        <a14:foregroundMark x1="17128" y1="50485" x2="17128" y2="50485"/>
                        <a14:foregroundMark x1="20655" y1="57767" x2="20655" y2="57767"/>
                        <a14:foregroundMark x1="18766" y1="45146" x2="24685" y2="54854"/>
                        <a14:foregroundMark x1="24685" y1="54854" x2="48363" y2="59223"/>
                        <a14:foregroundMark x1="48363" y1="59223" x2="52267" y2="75243"/>
                        <a14:foregroundMark x1="52267" y1="75243" x2="54030" y2="76699"/>
                        <a14:foregroundMark x1="54534" y1="78641" x2="74055" y2="83981"/>
                        <a14:foregroundMark x1="74055" y1="83495" x2="87909" y2="38350"/>
                        <a14:foregroundMark x1="87909" y1="38350" x2="89673" y2="28155"/>
                        <a14:foregroundMark x1="89924" y1="32524" x2="91436" y2="29126"/>
                        <a14:foregroundMark x1="12594" y1="83981" x2="9698" y2="93689"/>
                        <a14:foregroundMark x1="39169" y1="83010" x2="39169" y2="83010"/>
                        <a14:foregroundMark x1="4408" y1="95631" x2="4408" y2="95631"/>
                        <a14:foregroundMark x1="21537" y1="36408" x2="21537" y2="36408"/>
                        <a14:foregroundMark x1="21537" y1="36408" x2="28589" y2="17476"/>
                        <a14:foregroundMark x1="9446" y1="99515" x2="15869" y2="98544"/>
                        <a14:foregroundMark x1="93577" y1="19903" x2="96348" y2="11650"/>
                        <a14:backgroundMark x1="7305" y1="75728" x2="9068" y2="71845"/>
                        <a14:backgroundMark x1="8942" y1="72816" x2="8690" y2="73786"/>
                        <a14:backgroundMark x1="8690" y1="73786" x2="8690" y2="75728"/>
                      </a14:backgroundRemoval>
                    </a14:imgEffect>
                  </a14:imgLayer>
                </a14:imgProps>
              </a:ext>
            </a:extLst>
          </a:blip>
          <a:srcRect t="9787" b="2098"/>
          <a:stretch/>
        </p:blipFill>
        <p:spPr>
          <a:xfrm>
            <a:off x="828519" y="3176091"/>
            <a:ext cx="3709017" cy="847925"/>
          </a:xfrm>
          <a:prstGeom prst="rect">
            <a:avLst/>
          </a:prstGeom>
        </p:spPr>
      </p:pic>
      <p:cxnSp>
        <p:nvCxnSpPr>
          <p:cNvPr id="27" name="Rak 26">
            <a:extLst>
              <a:ext uri="{FF2B5EF4-FFF2-40B4-BE49-F238E27FC236}">
                <a16:creationId xmlns:a16="http://schemas.microsoft.com/office/drawing/2014/main" id="{527A95A6-7874-8546-9D43-A84AD5E0BEB7}"/>
              </a:ext>
            </a:extLst>
          </p:cNvPr>
          <p:cNvCxnSpPr/>
          <p:nvPr/>
        </p:nvCxnSpPr>
        <p:spPr>
          <a:xfrm flipH="1">
            <a:off x="2389383" y="4366022"/>
            <a:ext cx="61741" cy="72231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ruta 28">
            <a:extLst>
              <a:ext uri="{FF2B5EF4-FFF2-40B4-BE49-F238E27FC236}">
                <a16:creationId xmlns:a16="http://schemas.microsoft.com/office/drawing/2014/main" id="{E2F06F4C-D81A-FA4F-8A93-66BE330AD635}"/>
              </a:ext>
            </a:extLst>
          </p:cNvPr>
          <p:cNvSpPr txBox="1"/>
          <p:nvPr/>
        </p:nvSpPr>
        <p:spPr>
          <a:xfrm>
            <a:off x="2514815" y="3981222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9D6D714F-3F96-F941-8C4F-0B63EB1A823C}"/>
              </a:ext>
            </a:extLst>
          </p:cNvPr>
          <p:cNvSpPr txBox="1"/>
          <p:nvPr/>
        </p:nvSpPr>
        <p:spPr>
          <a:xfrm>
            <a:off x="3028427" y="3981222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85CCAC6D-C302-1E41-9C5F-EDAE5BF15C0D}"/>
              </a:ext>
            </a:extLst>
          </p:cNvPr>
          <p:cNvSpPr txBox="1"/>
          <p:nvPr/>
        </p:nvSpPr>
        <p:spPr>
          <a:xfrm>
            <a:off x="2020967" y="3980854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4FDCC199-96A7-7143-8409-8032D6EDB6E5}"/>
              </a:ext>
            </a:extLst>
          </p:cNvPr>
          <p:cNvSpPr txBox="1"/>
          <p:nvPr/>
        </p:nvSpPr>
        <p:spPr>
          <a:xfrm>
            <a:off x="1000072" y="4346825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A1974539-2EDA-D142-873E-C0EFFE443826}"/>
              </a:ext>
            </a:extLst>
          </p:cNvPr>
          <p:cNvSpPr/>
          <p:nvPr/>
        </p:nvSpPr>
        <p:spPr>
          <a:xfrm>
            <a:off x="5062419" y="3494612"/>
            <a:ext cx="3807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Siffran </a:t>
            </a:r>
            <a:r>
              <a:rPr lang="sv-SE" sz="2400" dirty="0">
                <a:solidFill>
                  <a:srgbClr val="C00000"/>
                </a:solidFill>
              </a:rPr>
              <a:t>4</a:t>
            </a:r>
            <a:r>
              <a:rPr lang="sv-SE" dirty="0"/>
              <a:t> flyttar från positionen för </a:t>
            </a:r>
            <a:r>
              <a:rPr lang="sv-SE" dirty="0">
                <a:solidFill>
                  <a:srgbClr val="C00000"/>
                </a:solidFill>
              </a:rPr>
              <a:t>tiondel</a:t>
            </a:r>
            <a:r>
              <a:rPr lang="sv-SE" dirty="0"/>
              <a:t> till positionen för </a:t>
            </a:r>
            <a:r>
              <a:rPr lang="sv-SE" dirty="0">
                <a:solidFill>
                  <a:srgbClr val="C00000"/>
                </a:solidFill>
              </a:rPr>
              <a:t>tiotal</a:t>
            </a:r>
            <a:r>
              <a:rPr lang="sv-SE" dirty="0"/>
              <a:t>. 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A4940661-9B18-9E4B-BCC2-66448E4FFC49}"/>
              </a:ext>
            </a:extLst>
          </p:cNvPr>
          <p:cNvSpPr txBox="1"/>
          <p:nvPr/>
        </p:nvSpPr>
        <p:spPr>
          <a:xfrm>
            <a:off x="1491397" y="4341877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F90E3F17-A631-EA49-BD67-630E2E3F33B1}"/>
              </a:ext>
            </a:extLst>
          </p:cNvPr>
          <p:cNvSpPr txBox="1"/>
          <p:nvPr/>
        </p:nvSpPr>
        <p:spPr>
          <a:xfrm>
            <a:off x="2016765" y="4341877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07F806C-A94E-E24B-A95B-01EF1E09C05B}"/>
              </a:ext>
            </a:extLst>
          </p:cNvPr>
          <p:cNvSpPr/>
          <p:nvPr/>
        </p:nvSpPr>
        <p:spPr>
          <a:xfrm>
            <a:off x="5062419" y="4317938"/>
            <a:ext cx="3807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Siffran</a:t>
            </a:r>
            <a:r>
              <a:rPr lang="sv-SE" sz="2400" dirty="0">
                <a:solidFill>
                  <a:srgbClr val="C00000"/>
                </a:solidFill>
              </a:rPr>
              <a:t> 5 </a:t>
            </a:r>
            <a:r>
              <a:rPr lang="sv-SE" dirty="0"/>
              <a:t>flyttar från positionen för </a:t>
            </a:r>
            <a:r>
              <a:rPr lang="sv-SE" dirty="0">
                <a:solidFill>
                  <a:srgbClr val="C00000"/>
                </a:solidFill>
              </a:rPr>
              <a:t>hundradel</a:t>
            </a:r>
            <a:r>
              <a:rPr lang="sv-SE" dirty="0"/>
              <a:t> till positionen för </a:t>
            </a:r>
            <a:r>
              <a:rPr lang="sv-SE" dirty="0">
                <a:solidFill>
                  <a:srgbClr val="C00000"/>
                </a:solidFill>
              </a:rPr>
              <a:t>ental</a:t>
            </a:r>
            <a:r>
              <a:rPr lang="sv-SE" dirty="0"/>
              <a:t>.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36126C9F-E8F4-6045-A111-2B530DF17288}"/>
              </a:ext>
            </a:extLst>
          </p:cNvPr>
          <p:cNvSpPr/>
          <p:nvPr/>
        </p:nvSpPr>
        <p:spPr>
          <a:xfrm>
            <a:off x="2699552" y="5613621"/>
            <a:ext cx="251936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100 · 1,45 = 145</a:t>
            </a:r>
          </a:p>
        </p:txBody>
      </p:sp>
    </p:spTree>
    <p:extLst>
      <p:ext uri="{BB962C8B-B14F-4D97-AF65-F5344CB8AC3E}">
        <p14:creationId xmlns:p14="http://schemas.microsoft.com/office/powerpoint/2010/main" val="15553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8" grpId="0"/>
      <p:bldP spid="19" grpId="0"/>
      <p:bldP spid="29" grpId="0"/>
      <p:bldP spid="29" grpId="1"/>
      <p:bldP spid="30" grpId="0"/>
      <p:bldP spid="30" grpId="1"/>
      <p:bldP spid="26" grpId="0"/>
      <p:bldP spid="26" grpId="1"/>
      <p:bldP spid="31" grpId="0"/>
      <p:bldP spid="32" grpId="0"/>
      <p:bldP spid="33" grpId="0"/>
      <p:bldP spid="34" grpId="0"/>
      <p:bldP spid="35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1AB65CE-9361-7A43-9F31-41A7A1846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392" y="153000"/>
            <a:ext cx="1161498" cy="38489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E39177D-7F87-9E47-899A-357EB02FCEC8}"/>
              </a:ext>
            </a:extLst>
          </p:cNvPr>
          <p:cNvSpPr/>
          <p:nvPr/>
        </p:nvSpPr>
        <p:spPr>
          <a:xfrm>
            <a:off x="3166522" y="340297"/>
            <a:ext cx="2928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Ibland behövs fler nollor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05F78EE-DC8A-4F47-A603-EC51C77F9C39}"/>
              </a:ext>
            </a:extLst>
          </p:cNvPr>
          <p:cNvSpPr/>
          <p:nvPr/>
        </p:nvSpPr>
        <p:spPr>
          <a:xfrm>
            <a:off x="635199" y="819953"/>
            <a:ext cx="3520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kan skriva hur många nollor man vill eller den sista decimalen utan att talets värde förändras.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AAC33A0-7059-D74B-9CFB-2A397C6562EC}"/>
              </a:ext>
            </a:extLst>
          </p:cNvPr>
          <p:cNvSpPr/>
          <p:nvPr/>
        </p:nvSpPr>
        <p:spPr>
          <a:xfrm>
            <a:off x="1620031" y="1943484"/>
            <a:ext cx="584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Ibland behöver man fylla på med nollor efter den sista decimalen när man ska multiplicera med 10, 100 eller 1 000.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B5C0258-6FFA-4A47-A6CA-B83E090E62CB}"/>
              </a:ext>
            </a:extLst>
          </p:cNvPr>
          <p:cNvSpPr/>
          <p:nvPr/>
        </p:nvSpPr>
        <p:spPr>
          <a:xfrm>
            <a:off x="5119501" y="3813518"/>
            <a:ext cx="3807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Siffran</a:t>
            </a:r>
            <a:r>
              <a:rPr lang="sv-SE" sz="2400" dirty="0">
                <a:solidFill>
                  <a:srgbClr val="C00000"/>
                </a:solidFill>
              </a:rPr>
              <a:t> 7 </a:t>
            </a:r>
            <a:r>
              <a:rPr lang="sv-SE" dirty="0"/>
              <a:t>flyttar från positionen för </a:t>
            </a:r>
            <a:r>
              <a:rPr lang="sv-SE" dirty="0">
                <a:solidFill>
                  <a:srgbClr val="C00000"/>
                </a:solidFill>
              </a:rPr>
              <a:t>ental</a:t>
            </a:r>
            <a:r>
              <a:rPr lang="sv-SE" dirty="0"/>
              <a:t> till positionen för </a:t>
            </a:r>
            <a:r>
              <a:rPr lang="sv-SE" dirty="0">
                <a:solidFill>
                  <a:srgbClr val="C00000"/>
                </a:solidFill>
              </a:rPr>
              <a:t>hundratal</a:t>
            </a:r>
            <a:r>
              <a:rPr lang="sv-SE" dirty="0"/>
              <a:t>. </a:t>
            </a:r>
          </a:p>
        </p:txBody>
      </p:sp>
      <p:graphicFrame>
        <p:nvGraphicFramePr>
          <p:cNvPr id="20" name="Tabell 20">
            <a:extLst>
              <a:ext uri="{FF2B5EF4-FFF2-40B4-BE49-F238E27FC236}">
                <a16:creationId xmlns:a16="http://schemas.microsoft.com/office/drawing/2014/main" id="{95D4B05C-DBB6-E949-888F-904C75AE5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538341"/>
              </p:ext>
            </p:extLst>
          </p:nvPr>
        </p:nvGraphicFramePr>
        <p:xfrm>
          <a:off x="923241" y="4745175"/>
          <a:ext cx="251936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872">
                  <a:extLst>
                    <a:ext uri="{9D8B030D-6E8A-4147-A177-3AD203B41FA5}">
                      <a16:colId xmlns:a16="http://schemas.microsoft.com/office/drawing/2014/main" val="2411591877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3381519690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3898181086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2911389227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4262369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34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64653"/>
                  </a:ext>
                </a:extLst>
              </a:tr>
            </a:tbl>
          </a:graphicData>
        </a:graphic>
      </p:graphicFrame>
      <p:pic>
        <p:nvPicPr>
          <p:cNvPr id="21" name="Bildobjekt 20">
            <a:extLst>
              <a:ext uri="{FF2B5EF4-FFF2-40B4-BE49-F238E27FC236}">
                <a16:creationId xmlns:a16="http://schemas.microsoft.com/office/drawing/2014/main" id="{FD8C7A66-DEAF-F144-886F-ACE51275E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9" b="99515" l="4156" r="96348">
                        <a14:foregroundMark x1="17128" y1="50485" x2="17128" y2="50485"/>
                        <a14:foregroundMark x1="20655" y1="57767" x2="20655" y2="57767"/>
                        <a14:foregroundMark x1="18766" y1="45146" x2="24685" y2="54854"/>
                        <a14:foregroundMark x1="24685" y1="54854" x2="48363" y2="59223"/>
                        <a14:foregroundMark x1="48363" y1="59223" x2="52267" y2="75243"/>
                        <a14:foregroundMark x1="52267" y1="75243" x2="54030" y2="76699"/>
                        <a14:foregroundMark x1="54534" y1="78641" x2="74055" y2="83981"/>
                        <a14:foregroundMark x1="74055" y1="83495" x2="87909" y2="38350"/>
                        <a14:foregroundMark x1="87909" y1="38350" x2="89673" y2="28155"/>
                        <a14:foregroundMark x1="89924" y1="32524" x2="91436" y2="29126"/>
                        <a14:foregroundMark x1="12594" y1="83981" x2="9698" y2="93689"/>
                        <a14:foregroundMark x1="39169" y1="83010" x2="39169" y2="83010"/>
                        <a14:foregroundMark x1="4408" y1="95631" x2="4408" y2="95631"/>
                        <a14:foregroundMark x1="21537" y1="36408" x2="21537" y2="36408"/>
                        <a14:foregroundMark x1="21537" y1="36408" x2="28589" y2="17476"/>
                        <a14:foregroundMark x1="9446" y1="99515" x2="15869" y2="98544"/>
                        <a14:foregroundMark x1="93577" y1="19903" x2="96348" y2="11650"/>
                        <a14:backgroundMark x1="7305" y1="75728" x2="9068" y2="71845"/>
                        <a14:backgroundMark x1="8942" y1="72816" x2="8690" y2="73786"/>
                        <a14:backgroundMark x1="8690" y1="73786" x2="8690" y2="75728"/>
                      </a14:backgroundRemoval>
                    </a14:imgEffect>
                  </a14:imgLayer>
                </a14:imgProps>
              </a:ext>
            </a:extLst>
          </a:blip>
          <a:srcRect t="9787" b="2098"/>
          <a:stretch/>
        </p:blipFill>
        <p:spPr>
          <a:xfrm>
            <a:off x="835423" y="3897250"/>
            <a:ext cx="3709017" cy="847925"/>
          </a:xfrm>
          <a:prstGeom prst="rect">
            <a:avLst/>
          </a:prstGeom>
        </p:spPr>
      </p:pic>
      <p:cxnSp>
        <p:nvCxnSpPr>
          <p:cNvPr id="27" name="Rak 26">
            <a:extLst>
              <a:ext uri="{FF2B5EF4-FFF2-40B4-BE49-F238E27FC236}">
                <a16:creationId xmlns:a16="http://schemas.microsoft.com/office/drawing/2014/main" id="{527A95A6-7874-8546-9D43-A84AD5E0BEB7}"/>
              </a:ext>
            </a:extLst>
          </p:cNvPr>
          <p:cNvCxnSpPr/>
          <p:nvPr/>
        </p:nvCxnSpPr>
        <p:spPr>
          <a:xfrm flipH="1">
            <a:off x="2396287" y="5087181"/>
            <a:ext cx="61741" cy="72231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ruta 28">
            <a:extLst>
              <a:ext uri="{FF2B5EF4-FFF2-40B4-BE49-F238E27FC236}">
                <a16:creationId xmlns:a16="http://schemas.microsoft.com/office/drawing/2014/main" id="{E2F06F4C-D81A-FA4F-8A93-66BE330AD635}"/>
              </a:ext>
            </a:extLst>
          </p:cNvPr>
          <p:cNvSpPr txBox="1"/>
          <p:nvPr/>
        </p:nvSpPr>
        <p:spPr>
          <a:xfrm>
            <a:off x="2521719" y="4702381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9D6D714F-3F96-F941-8C4F-0B63EB1A823C}"/>
              </a:ext>
            </a:extLst>
          </p:cNvPr>
          <p:cNvSpPr txBox="1"/>
          <p:nvPr/>
        </p:nvSpPr>
        <p:spPr>
          <a:xfrm>
            <a:off x="3035331" y="4702381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85CCAC6D-C302-1E41-9C5F-EDAE5BF15C0D}"/>
              </a:ext>
            </a:extLst>
          </p:cNvPr>
          <p:cNvSpPr txBox="1"/>
          <p:nvPr/>
        </p:nvSpPr>
        <p:spPr>
          <a:xfrm>
            <a:off x="2027871" y="4702013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4FDCC199-96A7-7143-8409-8032D6EDB6E5}"/>
              </a:ext>
            </a:extLst>
          </p:cNvPr>
          <p:cNvSpPr txBox="1"/>
          <p:nvPr/>
        </p:nvSpPr>
        <p:spPr>
          <a:xfrm>
            <a:off x="1006976" y="5067984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A1974539-2EDA-D142-873E-C0EFFE443826}"/>
              </a:ext>
            </a:extLst>
          </p:cNvPr>
          <p:cNvSpPr/>
          <p:nvPr/>
        </p:nvSpPr>
        <p:spPr>
          <a:xfrm>
            <a:off x="5119501" y="4524216"/>
            <a:ext cx="3807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Siffran </a:t>
            </a:r>
            <a:r>
              <a:rPr lang="sv-SE" sz="2400" dirty="0">
                <a:solidFill>
                  <a:srgbClr val="C00000"/>
                </a:solidFill>
              </a:rPr>
              <a:t>3</a:t>
            </a:r>
            <a:r>
              <a:rPr lang="sv-SE" dirty="0"/>
              <a:t> flyttar från positionen för </a:t>
            </a:r>
            <a:r>
              <a:rPr lang="sv-SE" dirty="0">
                <a:solidFill>
                  <a:srgbClr val="C00000"/>
                </a:solidFill>
              </a:rPr>
              <a:t>tiondel</a:t>
            </a:r>
            <a:r>
              <a:rPr lang="sv-SE" dirty="0"/>
              <a:t> till positionen för </a:t>
            </a:r>
            <a:r>
              <a:rPr lang="sv-SE" dirty="0">
                <a:solidFill>
                  <a:srgbClr val="C00000"/>
                </a:solidFill>
              </a:rPr>
              <a:t>tiotal</a:t>
            </a:r>
            <a:r>
              <a:rPr lang="sv-SE" dirty="0"/>
              <a:t>. 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A4940661-9B18-9E4B-BCC2-66448E4FFC49}"/>
              </a:ext>
            </a:extLst>
          </p:cNvPr>
          <p:cNvSpPr txBox="1"/>
          <p:nvPr/>
        </p:nvSpPr>
        <p:spPr>
          <a:xfrm>
            <a:off x="1498301" y="5063036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F90E3F17-A631-EA49-BD67-630E2E3F33B1}"/>
              </a:ext>
            </a:extLst>
          </p:cNvPr>
          <p:cNvSpPr txBox="1"/>
          <p:nvPr/>
        </p:nvSpPr>
        <p:spPr>
          <a:xfrm>
            <a:off x="2023669" y="5063036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07F806C-A94E-E24B-A95B-01EF1E09C05B}"/>
              </a:ext>
            </a:extLst>
          </p:cNvPr>
          <p:cNvSpPr/>
          <p:nvPr/>
        </p:nvSpPr>
        <p:spPr>
          <a:xfrm>
            <a:off x="5119501" y="5347542"/>
            <a:ext cx="3807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Siffran</a:t>
            </a:r>
            <a:r>
              <a:rPr lang="sv-SE" sz="2400" dirty="0">
                <a:solidFill>
                  <a:srgbClr val="C00000"/>
                </a:solidFill>
              </a:rPr>
              <a:t> 0 </a:t>
            </a:r>
            <a:r>
              <a:rPr lang="sv-SE" dirty="0"/>
              <a:t>flyttar från positionen för </a:t>
            </a:r>
            <a:r>
              <a:rPr lang="sv-SE" dirty="0">
                <a:solidFill>
                  <a:srgbClr val="C00000"/>
                </a:solidFill>
              </a:rPr>
              <a:t>hundradel</a:t>
            </a:r>
            <a:r>
              <a:rPr lang="sv-SE" dirty="0"/>
              <a:t> till positionen för </a:t>
            </a:r>
            <a:r>
              <a:rPr lang="sv-SE" dirty="0">
                <a:solidFill>
                  <a:srgbClr val="C00000"/>
                </a:solidFill>
              </a:rPr>
              <a:t>ental</a:t>
            </a:r>
            <a:r>
              <a:rPr lang="sv-SE" dirty="0"/>
              <a:t>.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36126C9F-E8F4-6045-A111-2B530DF17288}"/>
              </a:ext>
            </a:extLst>
          </p:cNvPr>
          <p:cNvSpPr/>
          <p:nvPr/>
        </p:nvSpPr>
        <p:spPr>
          <a:xfrm>
            <a:off x="2306177" y="6176405"/>
            <a:ext cx="251936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100 · 7,3 = 730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BCA81C4-320F-C944-817A-3CE1A6F53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555" y="829458"/>
            <a:ext cx="3699141" cy="808285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9346CFD7-D8D4-6348-8275-BB82A3CD401F}"/>
              </a:ext>
            </a:extLst>
          </p:cNvPr>
          <p:cNvSpPr/>
          <p:nvPr/>
        </p:nvSpPr>
        <p:spPr>
          <a:xfrm>
            <a:off x="2521719" y="2674477"/>
            <a:ext cx="475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Till exempel: </a:t>
            </a:r>
            <a:r>
              <a:rPr lang="sv-SE" sz="2400" dirty="0">
                <a:solidFill>
                  <a:srgbClr val="C00000"/>
                </a:solidFill>
              </a:rPr>
              <a:t>100 · 7,3</a:t>
            </a:r>
            <a:r>
              <a:rPr lang="sv-SE" dirty="0"/>
              <a:t> 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2A77B65-F7D4-9E49-925F-9E267C9EACB4}"/>
              </a:ext>
            </a:extLst>
          </p:cNvPr>
          <p:cNvSpPr/>
          <p:nvPr/>
        </p:nvSpPr>
        <p:spPr>
          <a:xfrm>
            <a:off x="5119500" y="3281372"/>
            <a:ext cx="3807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börjar fylla på med </a:t>
            </a:r>
            <a:r>
              <a:rPr lang="sv-SE" sz="2400" dirty="0">
                <a:solidFill>
                  <a:srgbClr val="C00000"/>
                </a:solidFill>
              </a:rPr>
              <a:t>0</a:t>
            </a:r>
            <a:r>
              <a:rPr lang="sv-SE" dirty="0"/>
              <a:t> efter 3:an</a:t>
            </a:r>
          </a:p>
        </p:txBody>
      </p:sp>
    </p:spTree>
    <p:extLst>
      <p:ext uri="{BB962C8B-B14F-4D97-AF65-F5344CB8AC3E}">
        <p14:creationId xmlns:p14="http://schemas.microsoft.com/office/powerpoint/2010/main" val="336909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9" grpId="0"/>
      <p:bldP spid="29" grpId="0"/>
      <p:bldP spid="29" grpId="1"/>
      <p:bldP spid="30" grpId="0"/>
      <p:bldP spid="30" grpId="1"/>
      <p:bldP spid="26" grpId="0"/>
      <p:bldP spid="26" grpId="1"/>
      <p:bldP spid="31" grpId="0"/>
      <p:bldP spid="32" grpId="0"/>
      <p:bldP spid="33" grpId="0"/>
      <p:bldP spid="34" grpId="0"/>
      <p:bldP spid="35" grpId="0"/>
      <p:bldP spid="36" grpId="0" animBg="1"/>
      <p:bldP spid="22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/>
        </p:nvGraphicFramePr>
        <p:xfrm>
          <a:off x="6310227" y="718619"/>
          <a:ext cx="2390776" cy="5556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29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417">
                <a:tc>
                  <a:txBody>
                    <a:bodyPr/>
                    <a:lstStyle/>
                    <a:p>
                      <a:r>
                        <a:rPr lang="sv-SE" sz="1800" dirty="0"/>
                        <a:t>H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T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E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t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h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t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2850974" y="1316007"/>
            <a:ext cx="1040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10 ∙ 7,5 = </a:t>
            </a:r>
            <a:endParaRPr lang="sv-SE" dirty="0"/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2776762" y="2717535"/>
            <a:ext cx="12092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dirty="0"/>
              <a:t>0,64 ∙ 10  =  </a:t>
            </a:r>
            <a:endParaRPr lang="sv-SE" dirty="0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2603947" y="4183911"/>
            <a:ext cx="1435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dirty="0"/>
              <a:t>0,6 ∙ 1 000  =</a:t>
            </a:r>
            <a:endParaRPr lang="sv-SE" dirty="0"/>
          </a:p>
        </p:txBody>
      </p:sp>
      <p:sp>
        <p:nvSpPr>
          <p:cNvPr id="26" name="Rektangel 25"/>
          <p:cNvSpPr>
            <a:spLocks noChangeArrowheads="1"/>
          </p:cNvSpPr>
          <p:nvPr/>
        </p:nvSpPr>
        <p:spPr bwMode="auto">
          <a:xfrm>
            <a:off x="2663685" y="5716564"/>
            <a:ext cx="1391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100 ∙ 0,073 =</a:t>
            </a:r>
            <a:endParaRPr lang="sv-SE" dirty="0"/>
          </a:p>
        </p:txBody>
      </p:sp>
      <p:cxnSp>
        <p:nvCxnSpPr>
          <p:cNvPr id="28" name="Rak 27"/>
          <p:cNvCxnSpPr/>
          <p:nvPr/>
        </p:nvCxnSpPr>
        <p:spPr>
          <a:xfrm flipH="1">
            <a:off x="7446097" y="1016459"/>
            <a:ext cx="92075" cy="144462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ktangel 21"/>
          <p:cNvSpPr>
            <a:spLocks noChangeArrowheads="1"/>
          </p:cNvSpPr>
          <p:nvPr/>
        </p:nvSpPr>
        <p:spPr bwMode="auto">
          <a:xfrm>
            <a:off x="3790519" y="1307584"/>
            <a:ext cx="4186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75</a:t>
            </a:r>
            <a:endParaRPr lang="sv-SE" dirty="0"/>
          </a:p>
        </p:txBody>
      </p:sp>
      <p:sp>
        <p:nvSpPr>
          <p:cNvPr id="23" name="Rektangel 22"/>
          <p:cNvSpPr>
            <a:spLocks noChangeArrowheads="1"/>
          </p:cNvSpPr>
          <p:nvPr/>
        </p:nvSpPr>
        <p:spPr bwMode="auto">
          <a:xfrm>
            <a:off x="3838821" y="1973318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231</a:t>
            </a:r>
            <a:endParaRPr lang="sv-SE" dirty="0"/>
          </a:p>
        </p:txBody>
      </p:sp>
      <p:grpSp>
        <p:nvGrpSpPr>
          <p:cNvPr id="6" name="Grupp 5"/>
          <p:cNvGrpSpPr/>
          <p:nvPr/>
        </p:nvGrpSpPr>
        <p:grpSpPr>
          <a:xfrm>
            <a:off x="2663685" y="1971713"/>
            <a:ext cx="1294395" cy="371096"/>
            <a:chOff x="702076" y="2005966"/>
            <a:chExt cx="1294395" cy="371096"/>
          </a:xfrm>
        </p:grpSpPr>
        <p:sp>
          <p:nvSpPr>
            <p:cNvPr id="21550" name="textruta 46"/>
            <p:cNvSpPr txBox="1">
              <a:spLocks noChangeArrowheads="1"/>
            </p:cNvSpPr>
            <p:nvPr/>
          </p:nvSpPr>
          <p:spPr bwMode="auto">
            <a:xfrm>
              <a:off x="702076" y="2007730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2,31 · 100</a:t>
              </a:r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1681613" y="2005966"/>
              <a:ext cx="314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2774705" y="3463357"/>
            <a:ext cx="1225141" cy="375404"/>
            <a:chOff x="674415" y="3482671"/>
            <a:chExt cx="1225141" cy="375404"/>
          </a:xfrm>
        </p:grpSpPr>
        <p:sp>
          <p:nvSpPr>
            <p:cNvPr id="21547" name="textruta 51"/>
            <p:cNvSpPr txBox="1">
              <a:spLocks noChangeArrowheads="1"/>
            </p:cNvSpPr>
            <p:nvPr/>
          </p:nvSpPr>
          <p:spPr bwMode="auto">
            <a:xfrm>
              <a:off x="674415" y="3482671"/>
              <a:ext cx="9909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0,3 · 100</a:t>
              </a:r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1584698" y="3488743"/>
              <a:ext cx="314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7" name="Grupp 6"/>
          <p:cNvGrpSpPr/>
          <p:nvPr/>
        </p:nvGrpSpPr>
        <p:grpSpPr>
          <a:xfrm>
            <a:off x="2502366" y="4921269"/>
            <a:ext cx="1531425" cy="380876"/>
            <a:chOff x="378734" y="4947860"/>
            <a:chExt cx="1531425" cy="380876"/>
          </a:xfrm>
        </p:grpSpPr>
        <p:sp>
          <p:nvSpPr>
            <p:cNvPr id="21544" name="textruta 55"/>
            <p:cNvSpPr txBox="1">
              <a:spLocks noChangeArrowheads="1"/>
            </p:cNvSpPr>
            <p:nvPr/>
          </p:nvSpPr>
          <p:spPr bwMode="auto">
            <a:xfrm>
              <a:off x="378734" y="4959404"/>
              <a:ext cx="13949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0,128 · 1000 </a:t>
              </a: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1595301" y="4947860"/>
              <a:ext cx="314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30" name="Rektangel 29"/>
          <p:cNvSpPr>
            <a:spLocks noChangeArrowheads="1"/>
          </p:cNvSpPr>
          <p:nvPr/>
        </p:nvSpPr>
        <p:spPr bwMode="auto">
          <a:xfrm>
            <a:off x="3919688" y="2715771"/>
            <a:ext cx="479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6,4</a:t>
            </a:r>
            <a:endParaRPr lang="sv-SE" dirty="0"/>
          </a:p>
        </p:txBody>
      </p:sp>
      <p:sp>
        <p:nvSpPr>
          <p:cNvPr id="31" name="Rektangel 30"/>
          <p:cNvSpPr>
            <a:spLocks noChangeArrowheads="1"/>
          </p:cNvSpPr>
          <p:nvPr/>
        </p:nvSpPr>
        <p:spPr bwMode="auto">
          <a:xfrm>
            <a:off x="3946529" y="3463357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30</a:t>
            </a:r>
            <a:endParaRPr lang="sv-SE" dirty="0"/>
          </a:p>
        </p:txBody>
      </p:sp>
      <p:sp>
        <p:nvSpPr>
          <p:cNvPr id="32" name="Rektangel 31"/>
          <p:cNvSpPr>
            <a:spLocks noChangeArrowheads="1"/>
          </p:cNvSpPr>
          <p:nvPr/>
        </p:nvSpPr>
        <p:spPr bwMode="auto">
          <a:xfrm>
            <a:off x="3919688" y="4190893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600</a:t>
            </a:r>
            <a:endParaRPr lang="sv-SE" dirty="0"/>
          </a:p>
        </p:txBody>
      </p:sp>
      <p:sp>
        <p:nvSpPr>
          <p:cNvPr id="33" name="Rektangel 32"/>
          <p:cNvSpPr>
            <a:spLocks noChangeArrowheads="1"/>
          </p:cNvSpPr>
          <p:nvPr/>
        </p:nvSpPr>
        <p:spPr bwMode="auto">
          <a:xfrm>
            <a:off x="3972100" y="4918429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128</a:t>
            </a:r>
            <a:endParaRPr lang="sv-SE" dirty="0"/>
          </a:p>
        </p:txBody>
      </p:sp>
      <p:sp>
        <p:nvSpPr>
          <p:cNvPr id="34" name="Rektangel 33"/>
          <p:cNvSpPr>
            <a:spLocks noChangeArrowheads="1"/>
          </p:cNvSpPr>
          <p:nvPr/>
        </p:nvSpPr>
        <p:spPr bwMode="auto">
          <a:xfrm>
            <a:off x="3940912" y="5716564"/>
            <a:ext cx="476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7,3</a:t>
            </a:r>
            <a:endParaRPr lang="sv-SE" dirty="0"/>
          </a:p>
        </p:txBody>
      </p:sp>
      <p:cxnSp>
        <p:nvCxnSpPr>
          <p:cNvPr id="35" name="Rak 34"/>
          <p:cNvCxnSpPr/>
          <p:nvPr/>
        </p:nvCxnSpPr>
        <p:spPr>
          <a:xfrm flipH="1">
            <a:off x="7461916" y="1412875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ruta 39"/>
          <p:cNvSpPr txBox="1"/>
          <p:nvPr/>
        </p:nvSpPr>
        <p:spPr>
          <a:xfrm>
            <a:off x="7184064" y="108039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42" name="textruta 41"/>
          <p:cNvSpPr txBox="1"/>
          <p:nvPr/>
        </p:nvSpPr>
        <p:spPr>
          <a:xfrm>
            <a:off x="7520581" y="108039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5</a:t>
            </a:r>
          </a:p>
        </p:txBody>
      </p:sp>
      <p:sp>
        <p:nvSpPr>
          <p:cNvPr id="94" name="textruta 93"/>
          <p:cNvSpPr txBox="1"/>
          <p:nvPr/>
        </p:nvSpPr>
        <p:spPr>
          <a:xfrm>
            <a:off x="7915556" y="333054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cxnSp>
        <p:nvCxnSpPr>
          <p:cNvPr id="21505" name="Rak 21504"/>
          <p:cNvCxnSpPr/>
          <p:nvPr/>
        </p:nvCxnSpPr>
        <p:spPr>
          <a:xfrm>
            <a:off x="6310227" y="1827173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Rak 148"/>
          <p:cNvCxnSpPr/>
          <p:nvPr/>
        </p:nvCxnSpPr>
        <p:spPr>
          <a:xfrm>
            <a:off x="6310227" y="2572825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Rak 149"/>
          <p:cNvCxnSpPr/>
          <p:nvPr/>
        </p:nvCxnSpPr>
        <p:spPr>
          <a:xfrm>
            <a:off x="6310227" y="3318308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Rak 150"/>
          <p:cNvCxnSpPr/>
          <p:nvPr/>
        </p:nvCxnSpPr>
        <p:spPr>
          <a:xfrm>
            <a:off x="6312799" y="4047069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Rak 151"/>
          <p:cNvCxnSpPr/>
          <p:nvPr/>
        </p:nvCxnSpPr>
        <p:spPr>
          <a:xfrm>
            <a:off x="6310227" y="4790019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Rak 152"/>
          <p:cNvCxnSpPr/>
          <p:nvPr/>
        </p:nvCxnSpPr>
        <p:spPr>
          <a:xfrm>
            <a:off x="6312799" y="5525851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ktangel 131">
            <a:extLst>
              <a:ext uri="{FF2B5EF4-FFF2-40B4-BE49-F238E27FC236}">
                <a16:creationId xmlns:a16="http://schemas.microsoft.com/office/drawing/2014/main" id="{A53B4303-448A-C048-9D95-446FC09B5CFF}"/>
              </a:ext>
            </a:extLst>
          </p:cNvPr>
          <p:cNvSpPr/>
          <p:nvPr/>
        </p:nvSpPr>
        <p:spPr>
          <a:xfrm>
            <a:off x="3093587" y="350009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4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147" name="Bildobjekt 146">
            <a:extLst>
              <a:ext uri="{FF2B5EF4-FFF2-40B4-BE49-F238E27FC236}">
                <a16:creationId xmlns:a16="http://schemas.microsoft.com/office/drawing/2014/main" id="{FF5F4435-E1C9-A242-A028-2D5EC360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936" y="123566"/>
            <a:ext cx="1161498" cy="384895"/>
          </a:xfrm>
          <a:prstGeom prst="rect">
            <a:avLst/>
          </a:prstGeom>
        </p:spPr>
      </p:pic>
      <p:sp>
        <p:nvSpPr>
          <p:cNvPr id="155" name="textruta 154">
            <a:extLst>
              <a:ext uri="{FF2B5EF4-FFF2-40B4-BE49-F238E27FC236}">
                <a16:creationId xmlns:a16="http://schemas.microsoft.com/office/drawing/2014/main" id="{A46515B3-5013-1A41-9F2F-3B2B489809F1}"/>
              </a:ext>
            </a:extLst>
          </p:cNvPr>
          <p:cNvSpPr txBox="1"/>
          <p:nvPr/>
        </p:nvSpPr>
        <p:spPr>
          <a:xfrm>
            <a:off x="7921835" y="407993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56" name="textruta 155">
            <a:extLst>
              <a:ext uri="{FF2B5EF4-FFF2-40B4-BE49-F238E27FC236}">
                <a16:creationId xmlns:a16="http://schemas.microsoft.com/office/drawing/2014/main" id="{126F4C53-0783-ED40-B972-3F6D8B609987}"/>
              </a:ext>
            </a:extLst>
          </p:cNvPr>
          <p:cNvSpPr txBox="1"/>
          <p:nvPr/>
        </p:nvSpPr>
        <p:spPr>
          <a:xfrm>
            <a:off x="8315962" y="4086416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59" name="textruta 158">
            <a:extLst>
              <a:ext uri="{FF2B5EF4-FFF2-40B4-BE49-F238E27FC236}">
                <a16:creationId xmlns:a16="http://schemas.microsoft.com/office/drawing/2014/main" id="{0E1BCD47-CBEB-5B42-87C0-569C8FE83B53}"/>
              </a:ext>
            </a:extLst>
          </p:cNvPr>
          <p:cNvSpPr txBox="1"/>
          <p:nvPr/>
        </p:nvSpPr>
        <p:spPr>
          <a:xfrm>
            <a:off x="6785173" y="147385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160" name="textruta 159">
            <a:extLst>
              <a:ext uri="{FF2B5EF4-FFF2-40B4-BE49-F238E27FC236}">
                <a16:creationId xmlns:a16="http://schemas.microsoft.com/office/drawing/2014/main" id="{094707DB-5FFB-5B4F-A9EC-797F53217902}"/>
              </a:ext>
            </a:extLst>
          </p:cNvPr>
          <p:cNvSpPr txBox="1"/>
          <p:nvPr/>
        </p:nvSpPr>
        <p:spPr>
          <a:xfrm>
            <a:off x="7157580" y="146827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5</a:t>
            </a:r>
          </a:p>
        </p:txBody>
      </p:sp>
      <p:cxnSp>
        <p:nvCxnSpPr>
          <p:cNvPr id="166" name="Rak 165">
            <a:extLst>
              <a:ext uri="{FF2B5EF4-FFF2-40B4-BE49-F238E27FC236}">
                <a16:creationId xmlns:a16="http://schemas.microsoft.com/office/drawing/2014/main" id="{0C6E013D-AFE0-D141-B368-4732BD0FDD39}"/>
              </a:ext>
            </a:extLst>
          </p:cNvPr>
          <p:cNvCxnSpPr/>
          <p:nvPr/>
        </p:nvCxnSpPr>
        <p:spPr>
          <a:xfrm flipH="1">
            <a:off x="7461916" y="2185147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7" name="textruta 166">
            <a:extLst>
              <a:ext uri="{FF2B5EF4-FFF2-40B4-BE49-F238E27FC236}">
                <a16:creationId xmlns:a16="http://schemas.microsoft.com/office/drawing/2014/main" id="{2CCF8481-6089-3447-8C29-5D012F8C0710}"/>
              </a:ext>
            </a:extLst>
          </p:cNvPr>
          <p:cNvSpPr txBox="1"/>
          <p:nvPr/>
        </p:nvSpPr>
        <p:spPr>
          <a:xfrm>
            <a:off x="7184064" y="1852666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168" name="textruta 167">
            <a:extLst>
              <a:ext uri="{FF2B5EF4-FFF2-40B4-BE49-F238E27FC236}">
                <a16:creationId xmlns:a16="http://schemas.microsoft.com/office/drawing/2014/main" id="{3ADE6413-F234-0B41-8CB9-E50A2F18FA3E}"/>
              </a:ext>
            </a:extLst>
          </p:cNvPr>
          <p:cNvSpPr txBox="1"/>
          <p:nvPr/>
        </p:nvSpPr>
        <p:spPr>
          <a:xfrm>
            <a:off x="7520581" y="1852666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172" name="textruta 171">
            <a:extLst>
              <a:ext uri="{FF2B5EF4-FFF2-40B4-BE49-F238E27FC236}">
                <a16:creationId xmlns:a16="http://schemas.microsoft.com/office/drawing/2014/main" id="{48C96810-19B8-B543-AF20-8C8DB8E30D2F}"/>
              </a:ext>
            </a:extLst>
          </p:cNvPr>
          <p:cNvSpPr txBox="1"/>
          <p:nvPr/>
        </p:nvSpPr>
        <p:spPr>
          <a:xfrm>
            <a:off x="7905466" y="1860035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173" name="textruta 172">
            <a:extLst>
              <a:ext uri="{FF2B5EF4-FFF2-40B4-BE49-F238E27FC236}">
                <a16:creationId xmlns:a16="http://schemas.microsoft.com/office/drawing/2014/main" id="{8D0AE57F-6F15-C04B-B269-21347C369584}"/>
              </a:ext>
            </a:extLst>
          </p:cNvPr>
          <p:cNvSpPr txBox="1"/>
          <p:nvPr/>
        </p:nvSpPr>
        <p:spPr>
          <a:xfrm>
            <a:off x="6357135" y="221237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174" name="textruta 173">
            <a:extLst>
              <a:ext uri="{FF2B5EF4-FFF2-40B4-BE49-F238E27FC236}">
                <a16:creationId xmlns:a16="http://schemas.microsoft.com/office/drawing/2014/main" id="{B797AE03-8432-5A48-A4AB-5671C0BBDCE4}"/>
              </a:ext>
            </a:extLst>
          </p:cNvPr>
          <p:cNvSpPr txBox="1"/>
          <p:nvPr/>
        </p:nvSpPr>
        <p:spPr>
          <a:xfrm>
            <a:off x="6778668" y="220462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175" name="textruta 174">
            <a:extLst>
              <a:ext uri="{FF2B5EF4-FFF2-40B4-BE49-F238E27FC236}">
                <a16:creationId xmlns:a16="http://schemas.microsoft.com/office/drawing/2014/main" id="{2ED38138-630C-1540-81A7-A090CBA2F7C7}"/>
              </a:ext>
            </a:extLst>
          </p:cNvPr>
          <p:cNvSpPr txBox="1"/>
          <p:nvPr/>
        </p:nvSpPr>
        <p:spPr>
          <a:xfrm>
            <a:off x="7174527" y="2201629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cxnSp>
        <p:nvCxnSpPr>
          <p:cNvPr id="176" name="Rak 175">
            <a:extLst>
              <a:ext uri="{FF2B5EF4-FFF2-40B4-BE49-F238E27FC236}">
                <a16:creationId xmlns:a16="http://schemas.microsoft.com/office/drawing/2014/main" id="{8437CDB9-2DCC-BA4C-B73C-AD3F46DE221D}"/>
              </a:ext>
            </a:extLst>
          </p:cNvPr>
          <p:cNvCxnSpPr/>
          <p:nvPr/>
        </p:nvCxnSpPr>
        <p:spPr>
          <a:xfrm flipH="1">
            <a:off x="7465315" y="2923515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7" name="textruta 176">
            <a:extLst>
              <a:ext uri="{FF2B5EF4-FFF2-40B4-BE49-F238E27FC236}">
                <a16:creationId xmlns:a16="http://schemas.microsoft.com/office/drawing/2014/main" id="{9388700A-A192-9643-8417-E9CE26CD6E62}"/>
              </a:ext>
            </a:extLst>
          </p:cNvPr>
          <p:cNvSpPr txBox="1"/>
          <p:nvPr/>
        </p:nvSpPr>
        <p:spPr>
          <a:xfrm>
            <a:off x="7187463" y="259103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78" name="textruta 177">
            <a:extLst>
              <a:ext uri="{FF2B5EF4-FFF2-40B4-BE49-F238E27FC236}">
                <a16:creationId xmlns:a16="http://schemas.microsoft.com/office/drawing/2014/main" id="{626D06DE-A389-7A4A-82EB-A2C4F8EA7B9E}"/>
              </a:ext>
            </a:extLst>
          </p:cNvPr>
          <p:cNvSpPr txBox="1"/>
          <p:nvPr/>
        </p:nvSpPr>
        <p:spPr>
          <a:xfrm>
            <a:off x="7523980" y="259103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</a:t>
            </a:r>
          </a:p>
        </p:txBody>
      </p:sp>
      <p:sp>
        <p:nvSpPr>
          <p:cNvPr id="179" name="textruta 178">
            <a:extLst>
              <a:ext uri="{FF2B5EF4-FFF2-40B4-BE49-F238E27FC236}">
                <a16:creationId xmlns:a16="http://schemas.microsoft.com/office/drawing/2014/main" id="{F2B86337-B31E-1046-8AE2-1CAAB92ACAC4}"/>
              </a:ext>
            </a:extLst>
          </p:cNvPr>
          <p:cNvSpPr txBox="1"/>
          <p:nvPr/>
        </p:nvSpPr>
        <p:spPr>
          <a:xfrm>
            <a:off x="7908865" y="2598403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180" name="textruta 179">
            <a:extLst>
              <a:ext uri="{FF2B5EF4-FFF2-40B4-BE49-F238E27FC236}">
                <a16:creationId xmlns:a16="http://schemas.microsoft.com/office/drawing/2014/main" id="{3DA3BFE5-CF2E-7A40-98D5-D565FE152657}"/>
              </a:ext>
            </a:extLst>
          </p:cNvPr>
          <p:cNvSpPr txBox="1"/>
          <p:nvPr/>
        </p:nvSpPr>
        <p:spPr>
          <a:xfrm>
            <a:off x="7184064" y="2955326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</a:t>
            </a:r>
          </a:p>
        </p:txBody>
      </p:sp>
      <p:sp>
        <p:nvSpPr>
          <p:cNvPr id="181" name="textruta 180">
            <a:extLst>
              <a:ext uri="{FF2B5EF4-FFF2-40B4-BE49-F238E27FC236}">
                <a16:creationId xmlns:a16="http://schemas.microsoft.com/office/drawing/2014/main" id="{6A2CB21C-95DB-BE4B-9556-4CEC501749FA}"/>
              </a:ext>
            </a:extLst>
          </p:cNvPr>
          <p:cNvSpPr txBox="1"/>
          <p:nvPr/>
        </p:nvSpPr>
        <p:spPr>
          <a:xfrm>
            <a:off x="7556471" y="2949743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</a:t>
            </a:r>
          </a:p>
        </p:txBody>
      </p:sp>
      <p:cxnSp>
        <p:nvCxnSpPr>
          <p:cNvPr id="183" name="Rak 182">
            <a:extLst>
              <a:ext uri="{FF2B5EF4-FFF2-40B4-BE49-F238E27FC236}">
                <a16:creationId xmlns:a16="http://schemas.microsoft.com/office/drawing/2014/main" id="{0401C422-314A-B043-839B-8E273FFE445B}"/>
              </a:ext>
            </a:extLst>
          </p:cNvPr>
          <p:cNvCxnSpPr/>
          <p:nvPr/>
        </p:nvCxnSpPr>
        <p:spPr>
          <a:xfrm flipH="1">
            <a:off x="7472126" y="3273302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4" name="textruta 183">
            <a:extLst>
              <a:ext uri="{FF2B5EF4-FFF2-40B4-BE49-F238E27FC236}">
                <a16:creationId xmlns:a16="http://schemas.microsoft.com/office/drawing/2014/main" id="{757A40A3-4154-5944-86AE-556BDCAFB630}"/>
              </a:ext>
            </a:extLst>
          </p:cNvPr>
          <p:cNvSpPr txBox="1"/>
          <p:nvPr/>
        </p:nvSpPr>
        <p:spPr>
          <a:xfrm>
            <a:off x="6763053" y="2949743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75000"/>
                  </a:schemeClr>
                </a:solidFill>
              </a:rPr>
              <a:t>0</a:t>
            </a:r>
          </a:p>
        </p:txBody>
      </p:sp>
      <p:cxnSp>
        <p:nvCxnSpPr>
          <p:cNvPr id="185" name="Rak 184">
            <a:extLst>
              <a:ext uri="{FF2B5EF4-FFF2-40B4-BE49-F238E27FC236}">
                <a16:creationId xmlns:a16="http://schemas.microsoft.com/office/drawing/2014/main" id="{CF304AB0-7232-1645-9552-299497C4758C}"/>
              </a:ext>
            </a:extLst>
          </p:cNvPr>
          <p:cNvCxnSpPr/>
          <p:nvPr/>
        </p:nvCxnSpPr>
        <p:spPr>
          <a:xfrm flipH="1">
            <a:off x="7478343" y="3637996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6" name="textruta 185">
            <a:extLst>
              <a:ext uri="{FF2B5EF4-FFF2-40B4-BE49-F238E27FC236}">
                <a16:creationId xmlns:a16="http://schemas.microsoft.com/office/drawing/2014/main" id="{9905078A-7A67-7045-A9F3-B807BE3ECFE9}"/>
              </a:ext>
            </a:extLst>
          </p:cNvPr>
          <p:cNvSpPr txBox="1"/>
          <p:nvPr/>
        </p:nvSpPr>
        <p:spPr>
          <a:xfrm>
            <a:off x="7202368" y="333355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87" name="textruta 186">
            <a:extLst>
              <a:ext uri="{FF2B5EF4-FFF2-40B4-BE49-F238E27FC236}">
                <a16:creationId xmlns:a16="http://schemas.microsoft.com/office/drawing/2014/main" id="{A86A6434-1A37-E247-AD9B-E202E2641217}"/>
              </a:ext>
            </a:extLst>
          </p:cNvPr>
          <p:cNvSpPr txBox="1"/>
          <p:nvPr/>
        </p:nvSpPr>
        <p:spPr>
          <a:xfrm>
            <a:off x="7538885" y="333355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188" name="textruta 187">
            <a:extLst>
              <a:ext uri="{FF2B5EF4-FFF2-40B4-BE49-F238E27FC236}">
                <a16:creationId xmlns:a16="http://schemas.microsoft.com/office/drawing/2014/main" id="{8E8D07A4-AE8F-F74C-A30C-FB5778532071}"/>
              </a:ext>
            </a:extLst>
          </p:cNvPr>
          <p:cNvSpPr txBox="1"/>
          <p:nvPr/>
        </p:nvSpPr>
        <p:spPr>
          <a:xfrm>
            <a:off x="6780274" y="369140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189" name="textruta 188">
            <a:extLst>
              <a:ext uri="{FF2B5EF4-FFF2-40B4-BE49-F238E27FC236}">
                <a16:creationId xmlns:a16="http://schemas.microsoft.com/office/drawing/2014/main" id="{0907720D-D2A8-6C4B-8FCE-7CE93251B60B}"/>
              </a:ext>
            </a:extLst>
          </p:cNvPr>
          <p:cNvSpPr txBox="1"/>
          <p:nvPr/>
        </p:nvSpPr>
        <p:spPr>
          <a:xfrm>
            <a:off x="7200065" y="3688389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90" name="textruta 189">
            <a:extLst>
              <a:ext uri="{FF2B5EF4-FFF2-40B4-BE49-F238E27FC236}">
                <a16:creationId xmlns:a16="http://schemas.microsoft.com/office/drawing/2014/main" id="{5F8B4711-AD3F-854E-8760-EE4FB24CED24}"/>
              </a:ext>
            </a:extLst>
          </p:cNvPr>
          <p:cNvSpPr txBox="1"/>
          <p:nvPr/>
        </p:nvSpPr>
        <p:spPr>
          <a:xfrm>
            <a:off x="6406647" y="3688389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75000"/>
                  </a:schemeClr>
                </a:solidFill>
              </a:rPr>
              <a:t>0</a:t>
            </a:r>
          </a:p>
        </p:txBody>
      </p:sp>
      <p:cxnSp>
        <p:nvCxnSpPr>
          <p:cNvPr id="191" name="Rak 190">
            <a:extLst>
              <a:ext uri="{FF2B5EF4-FFF2-40B4-BE49-F238E27FC236}">
                <a16:creationId xmlns:a16="http://schemas.microsoft.com/office/drawing/2014/main" id="{0D0DB53D-79AE-0F4B-A27B-F7AA11FA80E1}"/>
              </a:ext>
            </a:extLst>
          </p:cNvPr>
          <p:cNvCxnSpPr/>
          <p:nvPr/>
        </p:nvCxnSpPr>
        <p:spPr>
          <a:xfrm flipH="1">
            <a:off x="7478572" y="4380472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2" name="textruta 191">
            <a:extLst>
              <a:ext uri="{FF2B5EF4-FFF2-40B4-BE49-F238E27FC236}">
                <a16:creationId xmlns:a16="http://schemas.microsoft.com/office/drawing/2014/main" id="{C2EEDCB6-0315-BB4F-A070-D6BCEBAE21EB}"/>
              </a:ext>
            </a:extLst>
          </p:cNvPr>
          <p:cNvSpPr txBox="1"/>
          <p:nvPr/>
        </p:nvSpPr>
        <p:spPr>
          <a:xfrm>
            <a:off x="7180017" y="407993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93" name="textruta 192">
            <a:extLst>
              <a:ext uri="{FF2B5EF4-FFF2-40B4-BE49-F238E27FC236}">
                <a16:creationId xmlns:a16="http://schemas.microsoft.com/office/drawing/2014/main" id="{CACD46B1-0C54-564E-A818-77A421A2ED20}"/>
              </a:ext>
            </a:extLst>
          </p:cNvPr>
          <p:cNvSpPr txBox="1"/>
          <p:nvPr/>
        </p:nvSpPr>
        <p:spPr>
          <a:xfrm>
            <a:off x="7554623" y="4072562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</a:t>
            </a:r>
          </a:p>
        </p:txBody>
      </p:sp>
      <p:sp>
        <p:nvSpPr>
          <p:cNvPr id="194" name="textruta 193">
            <a:extLst>
              <a:ext uri="{FF2B5EF4-FFF2-40B4-BE49-F238E27FC236}">
                <a16:creationId xmlns:a16="http://schemas.microsoft.com/office/drawing/2014/main" id="{41A789B7-8DDC-A847-8D10-B2C8AD1C5E37}"/>
              </a:ext>
            </a:extLst>
          </p:cNvPr>
          <p:cNvSpPr txBox="1"/>
          <p:nvPr/>
        </p:nvSpPr>
        <p:spPr>
          <a:xfrm>
            <a:off x="6754736" y="443528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95" name="textruta 194">
            <a:extLst>
              <a:ext uri="{FF2B5EF4-FFF2-40B4-BE49-F238E27FC236}">
                <a16:creationId xmlns:a16="http://schemas.microsoft.com/office/drawing/2014/main" id="{A37C417D-9AFE-914C-9716-EBE99859A7C7}"/>
              </a:ext>
            </a:extLst>
          </p:cNvPr>
          <p:cNvSpPr txBox="1"/>
          <p:nvPr/>
        </p:nvSpPr>
        <p:spPr>
          <a:xfrm>
            <a:off x="7174527" y="4432272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96" name="textruta 195">
            <a:extLst>
              <a:ext uri="{FF2B5EF4-FFF2-40B4-BE49-F238E27FC236}">
                <a16:creationId xmlns:a16="http://schemas.microsoft.com/office/drawing/2014/main" id="{57F89142-CD64-3146-875A-74FFCF44E8FE}"/>
              </a:ext>
            </a:extLst>
          </p:cNvPr>
          <p:cNvSpPr txBox="1"/>
          <p:nvPr/>
        </p:nvSpPr>
        <p:spPr>
          <a:xfrm>
            <a:off x="6381109" y="4432272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</a:t>
            </a:r>
          </a:p>
        </p:txBody>
      </p:sp>
      <p:sp>
        <p:nvSpPr>
          <p:cNvPr id="201" name="textruta 200">
            <a:extLst>
              <a:ext uri="{FF2B5EF4-FFF2-40B4-BE49-F238E27FC236}">
                <a16:creationId xmlns:a16="http://schemas.microsoft.com/office/drawing/2014/main" id="{AA64EA9D-28A7-794D-8E5A-EB7425C3FD8C}"/>
              </a:ext>
            </a:extLst>
          </p:cNvPr>
          <p:cNvSpPr txBox="1"/>
          <p:nvPr/>
        </p:nvSpPr>
        <p:spPr>
          <a:xfrm>
            <a:off x="7927504" y="482224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202" name="textruta 201">
            <a:extLst>
              <a:ext uri="{FF2B5EF4-FFF2-40B4-BE49-F238E27FC236}">
                <a16:creationId xmlns:a16="http://schemas.microsoft.com/office/drawing/2014/main" id="{DB41C970-89C5-D64D-8998-46988766D0BC}"/>
              </a:ext>
            </a:extLst>
          </p:cNvPr>
          <p:cNvSpPr txBox="1"/>
          <p:nvPr/>
        </p:nvSpPr>
        <p:spPr>
          <a:xfrm>
            <a:off x="8321631" y="4828732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8</a:t>
            </a:r>
          </a:p>
        </p:txBody>
      </p:sp>
      <p:cxnSp>
        <p:nvCxnSpPr>
          <p:cNvPr id="203" name="Rak 202">
            <a:extLst>
              <a:ext uri="{FF2B5EF4-FFF2-40B4-BE49-F238E27FC236}">
                <a16:creationId xmlns:a16="http://schemas.microsoft.com/office/drawing/2014/main" id="{20C9AE7E-8E0C-5845-8A3B-607E835AE6AD}"/>
              </a:ext>
            </a:extLst>
          </p:cNvPr>
          <p:cNvCxnSpPr/>
          <p:nvPr/>
        </p:nvCxnSpPr>
        <p:spPr>
          <a:xfrm flipH="1">
            <a:off x="7484241" y="5122788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4" name="textruta 203">
            <a:extLst>
              <a:ext uri="{FF2B5EF4-FFF2-40B4-BE49-F238E27FC236}">
                <a16:creationId xmlns:a16="http://schemas.microsoft.com/office/drawing/2014/main" id="{FFE25902-37A3-5A44-AA57-32C9992854ED}"/>
              </a:ext>
            </a:extLst>
          </p:cNvPr>
          <p:cNvSpPr txBox="1"/>
          <p:nvPr/>
        </p:nvSpPr>
        <p:spPr>
          <a:xfrm>
            <a:off x="7185686" y="482224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205" name="textruta 204">
            <a:extLst>
              <a:ext uri="{FF2B5EF4-FFF2-40B4-BE49-F238E27FC236}">
                <a16:creationId xmlns:a16="http://schemas.microsoft.com/office/drawing/2014/main" id="{17D6A149-547E-7942-8804-D4DD439CC48F}"/>
              </a:ext>
            </a:extLst>
          </p:cNvPr>
          <p:cNvSpPr txBox="1"/>
          <p:nvPr/>
        </p:nvSpPr>
        <p:spPr>
          <a:xfrm>
            <a:off x="7560292" y="4814878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206" name="textruta 205">
            <a:extLst>
              <a:ext uri="{FF2B5EF4-FFF2-40B4-BE49-F238E27FC236}">
                <a16:creationId xmlns:a16="http://schemas.microsoft.com/office/drawing/2014/main" id="{2A971642-139B-2349-9375-22B52861A6BA}"/>
              </a:ext>
            </a:extLst>
          </p:cNvPr>
          <p:cNvSpPr txBox="1"/>
          <p:nvPr/>
        </p:nvSpPr>
        <p:spPr>
          <a:xfrm>
            <a:off x="6801877" y="5169638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207" name="textruta 206">
            <a:extLst>
              <a:ext uri="{FF2B5EF4-FFF2-40B4-BE49-F238E27FC236}">
                <a16:creationId xmlns:a16="http://schemas.microsoft.com/office/drawing/2014/main" id="{6CA04D88-1F64-0742-812F-0E04C1890373}"/>
              </a:ext>
            </a:extLst>
          </p:cNvPr>
          <p:cNvSpPr txBox="1"/>
          <p:nvPr/>
        </p:nvSpPr>
        <p:spPr>
          <a:xfrm>
            <a:off x="7221668" y="5166623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8</a:t>
            </a:r>
          </a:p>
        </p:txBody>
      </p:sp>
      <p:sp>
        <p:nvSpPr>
          <p:cNvPr id="208" name="textruta 207">
            <a:extLst>
              <a:ext uri="{FF2B5EF4-FFF2-40B4-BE49-F238E27FC236}">
                <a16:creationId xmlns:a16="http://schemas.microsoft.com/office/drawing/2014/main" id="{4A263971-E415-C145-93B0-52BAA52C3334}"/>
              </a:ext>
            </a:extLst>
          </p:cNvPr>
          <p:cNvSpPr txBox="1"/>
          <p:nvPr/>
        </p:nvSpPr>
        <p:spPr>
          <a:xfrm>
            <a:off x="6428250" y="5166623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209" name="textruta 208">
            <a:extLst>
              <a:ext uri="{FF2B5EF4-FFF2-40B4-BE49-F238E27FC236}">
                <a16:creationId xmlns:a16="http://schemas.microsoft.com/office/drawing/2014/main" id="{45FC2FF5-AB29-5044-AF5C-A7D7F0CAF622}"/>
              </a:ext>
            </a:extLst>
          </p:cNvPr>
          <p:cNvSpPr txBox="1"/>
          <p:nvPr/>
        </p:nvSpPr>
        <p:spPr>
          <a:xfrm>
            <a:off x="7916345" y="557682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210" name="textruta 209">
            <a:extLst>
              <a:ext uri="{FF2B5EF4-FFF2-40B4-BE49-F238E27FC236}">
                <a16:creationId xmlns:a16="http://schemas.microsoft.com/office/drawing/2014/main" id="{EAF25480-22B6-BC4B-9ECC-CBE927553458}"/>
              </a:ext>
            </a:extLst>
          </p:cNvPr>
          <p:cNvSpPr txBox="1"/>
          <p:nvPr/>
        </p:nvSpPr>
        <p:spPr>
          <a:xfrm>
            <a:off x="8310472" y="5583309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cxnSp>
        <p:nvCxnSpPr>
          <p:cNvPr id="211" name="Rak 210">
            <a:extLst>
              <a:ext uri="{FF2B5EF4-FFF2-40B4-BE49-F238E27FC236}">
                <a16:creationId xmlns:a16="http://schemas.microsoft.com/office/drawing/2014/main" id="{8D73819C-A7DE-F245-8AD4-B2B410FB98D0}"/>
              </a:ext>
            </a:extLst>
          </p:cNvPr>
          <p:cNvCxnSpPr/>
          <p:nvPr/>
        </p:nvCxnSpPr>
        <p:spPr>
          <a:xfrm flipH="1">
            <a:off x="7473082" y="5877365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2" name="textruta 211">
            <a:extLst>
              <a:ext uri="{FF2B5EF4-FFF2-40B4-BE49-F238E27FC236}">
                <a16:creationId xmlns:a16="http://schemas.microsoft.com/office/drawing/2014/main" id="{E2C9F255-8E88-B94E-BED4-CF855E0C1071}"/>
              </a:ext>
            </a:extLst>
          </p:cNvPr>
          <p:cNvSpPr txBox="1"/>
          <p:nvPr/>
        </p:nvSpPr>
        <p:spPr>
          <a:xfrm>
            <a:off x="7174527" y="557682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213" name="textruta 212">
            <a:extLst>
              <a:ext uri="{FF2B5EF4-FFF2-40B4-BE49-F238E27FC236}">
                <a16:creationId xmlns:a16="http://schemas.microsoft.com/office/drawing/2014/main" id="{165B34C6-C94E-4043-935F-BB83E9FF2686}"/>
              </a:ext>
            </a:extLst>
          </p:cNvPr>
          <p:cNvSpPr txBox="1"/>
          <p:nvPr/>
        </p:nvSpPr>
        <p:spPr>
          <a:xfrm>
            <a:off x="7549133" y="5569455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214" name="textruta 213">
            <a:extLst>
              <a:ext uri="{FF2B5EF4-FFF2-40B4-BE49-F238E27FC236}">
                <a16:creationId xmlns:a16="http://schemas.microsoft.com/office/drawing/2014/main" id="{BF3FAA4A-EA1E-5A4A-A034-424F0ADF6F95}"/>
              </a:ext>
            </a:extLst>
          </p:cNvPr>
          <p:cNvSpPr txBox="1"/>
          <p:nvPr/>
        </p:nvSpPr>
        <p:spPr>
          <a:xfrm>
            <a:off x="7180048" y="5914040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215" name="textruta 214">
            <a:extLst>
              <a:ext uri="{FF2B5EF4-FFF2-40B4-BE49-F238E27FC236}">
                <a16:creationId xmlns:a16="http://schemas.microsoft.com/office/drawing/2014/main" id="{47F69A5E-5B8D-874A-B5EA-A6A6604E3230}"/>
              </a:ext>
            </a:extLst>
          </p:cNvPr>
          <p:cNvSpPr txBox="1"/>
          <p:nvPr/>
        </p:nvSpPr>
        <p:spPr>
          <a:xfrm>
            <a:off x="7552455" y="590845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cxnSp>
        <p:nvCxnSpPr>
          <p:cNvPr id="216" name="Rak 215">
            <a:extLst>
              <a:ext uri="{FF2B5EF4-FFF2-40B4-BE49-F238E27FC236}">
                <a16:creationId xmlns:a16="http://schemas.microsoft.com/office/drawing/2014/main" id="{D06DA89F-7AEF-DD43-93BB-AC1BB375F4FC}"/>
              </a:ext>
            </a:extLst>
          </p:cNvPr>
          <p:cNvCxnSpPr/>
          <p:nvPr/>
        </p:nvCxnSpPr>
        <p:spPr>
          <a:xfrm flipH="1">
            <a:off x="7468110" y="6232016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7" name="textruta 216">
            <a:extLst>
              <a:ext uri="{FF2B5EF4-FFF2-40B4-BE49-F238E27FC236}">
                <a16:creationId xmlns:a16="http://schemas.microsoft.com/office/drawing/2014/main" id="{BE3F976B-D5DB-5A49-BF06-DF5011A842DA}"/>
              </a:ext>
            </a:extLst>
          </p:cNvPr>
          <p:cNvSpPr txBox="1"/>
          <p:nvPr/>
        </p:nvSpPr>
        <p:spPr>
          <a:xfrm>
            <a:off x="6363374" y="5924898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218" name="textruta 217">
            <a:extLst>
              <a:ext uri="{FF2B5EF4-FFF2-40B4-BE49-F238E27FC236}">
                <a16:creationId xmlns:a16="http://schemas.microsoft.com/office/drawing/2014/main" id="{BC5002DB-9080-1249-901D-70FEC8BDD783}"/>
              </a:ext>
            </a:extLst>
          </p:cNvPr>
          <p:cNvSpPr txBox="1"/>
          <p:nvPr/>
        </p:nvSpPr>
        <p:spPr>
          <a:xfrm>
            <a:off x="6759273" y="5919960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219" name="textruta 218">
            <a:extLst>
              <a:ext uri="{FF2B5EF4-FFF2-40B4-BE49-F238E27FC236}">
                <a16:creationId xmlns:a16="http://schemas.microsoft.com/office/drawing/2014/main" id="{F0231C0F-1207-0942-B26F-86508B0B81E5}"/>
              </a:ext>
            </a:extLst>
          </p:cNvPr>
          <p:cNvSpPr txBox="1"/>
          <p:nvPr/>
        </p:nvSpPr>
        <p:spPr>
          <a:xfrm>
            <a:off x="6031601" y="5156519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0</a:t>
            </a:r>
          </a:p>
        </p:txBody>
      </p:sp>
      <p:sp>
        <p:nvSpPr>
          <p:cNvPr id="220" name="textruta 219">
            <a:extLst>
              <a:ext uri="{FF2B5EF4-FFF2-40B4-BE49-F238E27FC236}">
                <a16:creationId xmlns:a16="http://schemas.microsoft.com/office/drawing/2014/main" id="{3DDA68F9-EC9D-854C-AF8A-1D97A1E77FB1}"/>
              </a:ext>
            </a:extLst>
          </p:cNvPr>
          <p:cNvSpPr txBox="1"/>
          <p:nvPr/>
        </p:nvSpPr>
        <p:spPr>
          <a:xfrm>
            <a:off x="6021627" y="444189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6667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9" grpId="0"/>
      <p:bldP spid="26" grpId="0"/>
      <p:bldP spid="22" grpId="0"/>
      <p:bldP spid="23" grpId="0"/>
      <p:bldP spid="30" grpId="0"/>
      <p:bldP spid="31" grpId="0"/>
      <p:bldP spid="32" grpId="0"/>
      <p:bldP spid="33" grpId="0"/>
      <p:bldP spid="34" grpId="0"/>
      <p:bldP spid="40" grpId="0"/>
      <p:bldP spid="40" grpId="1"/>
      <p:bldP spid="42" grpId="0"/>
      <p:bldP spid="42" grpId="1"/>
      <p:bldP spid="94" grpId="0"/>
      <p:bldP spid="94" grpId="1"/>
      <p:bldP spid="132" grpId="0"/>
      <p:bldP spid="155" grpId="0"/>
      <p:bldP spid="155" grpId="1"/>
      <p:bldP spid="156" grpId="0"/>
      <p:bldP spid="156" grpId="1"/>
      <p:bldP spid="159" grpId="0"/>
      <p:bldP spid="160" grpId="0"/>
      <p:bldP spid="167" grpId="0"/>
      <p:bldP spid="167" grpId="1"/>
      <p:bldP spid="168" grpId="0"/>
      <p:bldP spid="168" grpId="1"/>
      <p:bldP spid="172" grpId="0"/>
      <p:bldP spid="172" grpId="1"/>
      <p:bldP spid="173" grpId="0"/>
      <p:bldP spid="174" grpId="0"/>
      <p:bldP spid="175" grpId="0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1" grpId="0"/>
      <p:bldP spid="184" grpId="0"/>
      <p:bldP spid="186" grpId="0"/>
      <p:bldP spid="186" grpId="1"/>
      <p:bldP spid="187" grpId="0"/>
      <p:bldP spid="187" grpId="1"/>
      <p:bldP spid="188" grpId="0"/>
      <p:bldP spid="189" grpId="0"/>
      <p:bldP spid="190" grpId="0"/>
      <p:bldP spid="192" grpId="0"/>
      <p:bldP spid="192" grpId="1"/>
      <p:bldP spid="193" grpId="0"/>
      <p:bldP spid="193" grpId="1"/>
      <p:bldP spid="194" grpId="0"/>
      <p:bldP spid="195" grpId="0"/>
      <p:bldP spid="196" grpId="0"/>
      <p:bldP spid="201" grpId="0"/>
      <p:bldP spid="201" grpId="1"/>
      <p:bldP spid="202" grpId="0"/>
      <p:bldP spid="202" grpId="1"/>
      <p:bldP spid="204" grpId="0"/>
      <p:bldP spid="204" grpId="1"/>
      <p:bldP spid="205" grpId="0"/>
      <p:bldP spid="205" grpId="1"/>
      <p:bldP spid="206" grpId="0"/>
      <p:bldP spid="207" grpId="0"/>
      <p:bldP spid="208" grpId="0"/>
      <p:bldP spid="209" grpId="0"/>
      <p:bldP spid="209" grpId="1"/>
      <p:bldP spid="210" grpId="0"/>
      <p:bldP spid="210" grpId="1"/>
      <p:bldP spid="212" grpId="0"/>
      <p:bldP spid="212" grpId="1"/>
      <p:bldP spid="213" grpId="0"/>
      <p:bldP spid="213" grpId="1"/>
      <p:bldP spid="214" grpId="0"/>
      <p:bldP spid="215" grpId="0"/>
      <p:bldP spid="217" grpId="0"/>
      <p:bldP spid="218" grpId="0"/>
      <p:bldP spid="219" grpId="0"/>
      <p:bldP spid="220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39367</TotalTime>
  <Words>380</Words>
  <Application>Microsoft Macintosh PowerPoint</Application>
  <PresentationFormat>Bildspel på skärmen (4:3)</PresentationFormat>
  <Paragraphs>107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304</cp:revision>
  <dcterms:created xsi:type="dcterms:W3CDTF">2017-04-10T07:17:33Z</dcterms:created>
  <dcterms:modified xsi:type="dcterms:W3CDTF">2021-01-07T07:08:07Z</dcterms:modified>
</cp:coreProperties>
</file>