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VIKT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PREFIX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GRAM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DECILITER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MILLILITER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HEKTO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HEKTOGRAM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LITER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CENTILITER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KILO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VOLYM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676994" y="777143"/>
            <a:ext cx="32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VOLYM OCH VIKT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F9940EA0-39DB-4221-A20E-149CAFBCC3A3}"/>
              </a:ext>
            </a:extLst>
          </p:cNvPr>
          <p:cNvSpPr/>
          <p:nvPr/>
        </p:nvSpPr>
        <p:spPr>
          <a:xfrm>
            <a:off x="9278159" y="590023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TON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246AE52D-656C-4232-9F95-AE95857E8959}"/>
              </a:ext>
            </a:extLst>
          </p:cNvPr>
          <p:cNvSpPr/>
          <p:nvPr/>
        </p:nvSpPr>
        <p:spPr>
          <a:xfrm>
            <a:off x="402683" y="510889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MILLI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983B12FA-A33C-429A-9DBC-2EE3E2053FB0}"/>
              </a:ext>
            </a:extLst>
          </p:cNvPr>
          <p:cNvSpPr/>
          <p:nvPr/>
        </p:nvSpPr>
        <p:spPr>
          <a:xfrm>
            <a:off x="402683" y="590023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CENTI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242D5B29-078E-4C35-BEFA-2C4A62896BF2}"/>
              </a:ext>
            </a:extLst>
          </p:cNvPr>
          <p:cNvSpPr/>
          <p:nvPr/>
        </p:nvSpPr>
        <p:spPr>
          <a:xfrm>
            <a:off x="402683" y="431755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KILOGRAM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CB1618AF-028F-45FD-85A5-FEB5CE15CBF6}"/>
              </a:ext>
            </a:extLst>
          </p:cNvPr>
          <p:cNvSpPr/>
          <p:nvPr/>
        </p:nvSpPr>
        <p:spPr>
          <a:xfrm>
            <a:off x="402683" y="3526219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FFCE9D23-F27C-4E25-BAFE-441C83855F27}"/>
              </a:ext>
            </a:extLst>
          </p:cNvPr>
          <p:cNvSpPr/>
          <p:nvPr/>
        </p:nvSpPr>
        <p:spPr>
          <a:xfrm>
            <a:off x="402683" y="2734881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AVRUNDNING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20" grpId="0" animBg="1"/>
      <p:bldP spid="22" grpId="0" animBg="1"/>
      <p:bldP spid="23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13</cp:revision>
  <dcterms:created xsi:type="dcterms:W3CDTF">2019-07-22T14:09:11Z</dcterms:created>
  <dcterms:modified xsi:type="dcterms:W3CDTF">2020-07-11T14:29:29Z</dcterms:modified>
</cp:coreProperties>
</file>