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60" r:id="rId4"/>
    <p:sldId id="261" r:id="rId5"/>
    <p:sldId id="272" r:id="rId6"/>
    <p:sldId id="259" r:id="rId7"/>
    <p:sldId id="262" r:id="rId8"/>
    <p:sldId id="275" r:id="rId9"/>
    <p:sldId id="273" r:id="rId10"/>
    <p:sldId id="270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78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72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58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76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05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3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87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57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13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04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9542" y="1070056"/>
            <a:ext cx="54529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Vad ska stå istället för frågetecknet?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9025E8E-E2C6-4F51-96B4-3603180D6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1221" y="2840708"/>
            <a:ext cx="4669558" cy="312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6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97CB5B9D-5FBB-44FF-94CA-4F0DE8BC8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43731"/>
            <a:ext cx="5498592" cy="3697629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567106"/>
            <a:ext cx="60161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På en balansvåg ligger tre tegelstenar i den ena vågskålen.</a:t>
            </a:r>
          </a:p>
          <a:p>
            <a:endParaRPr lang="sv-SE" sz="2800" dirty="0"/>
          </a:p>
          <a:p>
            <a:r>
              <a:rPr lang="sv-SE" sz="2800" dirty="0"/>
              <a:t>I den andra vågskålen ligger fem stycken 1 kg-vikter och en halv tegelsten.</a:t>
            </a:r>
          </a:p>
          <a:p>
            <a:endParaRPr lang="sv-SE" sz="2800" dirty="0"/>
          </a:p>
          <a:p>
            <a:r>
              <a:rPr lang="sv-SE" sz="2800" dirty="0"/>
              <a:t>Det väger då jämnt.</a:t>
            </a:r>
          </a:p>
          <a:p>
            <a:endParaRPr lang="sv-SE" sz="2800" dirty="0"/>
          </a:p>
          <a:p>
            <a:r>
              <a:rPr lang="sv-SE" sz="2800" dirty="0"/>
              <a:t>Hur mycket väger en tegelsten?</a:t>
            </a:r>
          </a:p>
        </p:txBody>
      </p:sp>
    </p:spTree>
    <p:extLst>
      <p:ext uri="{BB962C8B-B14F-4D97-AF65-F5344CB8AC3E}">
        <p14:creationId xmlns:p14="http://schemas.microsoft.com/office/powerpoint/2010/main" val="108828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97617" y="2736502"/>
            <a:ext cx="81967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Hur mycket är 100 – 99 + 98 – 97 + ……. + 4 – 3 + 2 – 1?</a:t>
            </a:r>
          </a:p>
        </p:txBody>
      </p:sp>
    </p:spTree>
    <p:extLst>
      <p:ext uri="{BB962C8B-B14F-4D97-AF65-F5344CB8AC3E}">
        <p14:creationId xmlns:p14="http://schemas.microsoft.com/office/powerpoint/2010/main" val="6490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5309" y="1166842"/>
            <a:ext cx="48213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Välj metod:</a:t>
            </a:r>
          </a:p>
          <a:p>
            <a:endParaRPr lang="sv-SE" sz="3600" b="1" dirty="0"/>
          </a:p>
          <a:p>
            <a:pPr marL="571500" indent="-571500">
              <a:buFontTx/>
              <a:buChar char="-"/>
            </a:pPr>
            <a:r>
              <a:rPr lang="sv-SE" sz="3600" b="1" dirty="0"/>
              <a:t>RITA EN BILD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GISSA OCH PRÖVA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HITTA MÖNSTER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STEG FÖR STEG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ARBETA BAKIFRÅN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TÄNK LOGISKT</a:t>
            </a:r>
          </a:p>
        </p:txBody>
      </p:sp>
    </p:spTree>
    <p:extLst>
      <p:ext uri="{BB962C8B-B14F-4D97-AF65-F5344CB8AC3E}">
        <p14:creationId xmlns:p14="http://schemas.microsoft.com/office/powerpoint/2010/main" val="28515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79799" y="1443841"/>
            <a:ext cx="90324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I en burk finns sjutton röda, sju gula och fyra vita karameller.</a:t>
            </a:r>
          </a:p>
          <a:p>
            <a:r>
              <a:rPr lang="sv-SE" sz="2800" dirty="0"/>
              <a:t>Du tar upp karameller utan att titta.</a:t>
            </a:r>
          </a:p>
          <a:p>
            <a:endParaRPr lang="sv-SE" sz="2800" dirty="0"/>
          </a:p>
          <a:p>
            <a:r>
              <a:rPr lang="sv-SE" sz="2800" dirty="0"/>
              <a:t>Hur många karameller måste du ta för att vara säker på att få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två röda karameller</a:t>
            </a:r>
          </a:p>
          <a:p>
            <a:pPr marL="514350" indent="-514350">
              <a:buAutoNum type="alphaLcParenR"/>
            </a:pPr>
            <a:r>
              <a:rPr lang="sv-SE" sz="2800" dirty="0"/>
              <a:t>två karameller av samma färg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618" y="1874728"/>
            <a:ext cx="74907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Johanna och Mattias är syskon.</a:t>
            </a:r>
          </a:p>
          <a:p>
            <a:r>
              <a:rPr lang="sv-SE" sz="2800" dirty="0"/>
              <a:t>Johanna har lika många bröder som systrar.</a:t>
            </a:r>
          </a:p>
          <a:p>
            <a:r>
              <a:rPr lang="sv-SE" sz="2800" dirty="0"/>
              <a:t>Mattias har dubbelt så många systrar som bröder.</a:t>
            </a:r>
          </a:p>
          <a:p>
            <a:endParaRPr lang="sv-SE" sz="2800" dirty="0"/>
          </a:p>
          <a:p>
            <a:r>
              <a:rPr lang="sv-SE" sz="2800" dirty="0"/>
              <a:t>Hur många syskon är det sammanlagt?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02627" y="2090172"/>
            <a:ext cx="71867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En tom burk med locket på väger 110 g.</a:t>
            </a:r>
          </a:p>
          <a:p>
            <a:r>
              <a:rPr lang="sv-SE" sz="2800" dirty="0"/>
              <a:t>Burken väger 1 hg mer än locket.</a:t>
            </a:r>
          </a:p>
          <a:p>
            <a:endParaRPr lang="sv-SE" sz="2800" dirty="0"/>
          </a:p>
          <a:p>
            <a:r>
              <a:rPr lang="sv-SE" sz="2800" dirty="0"/>
              <a:t>Hur mycket väger burken och locket var för sig?</a:t>
            </a:r>
          </a:p>
        </p:txBody>
      </p:sp>
    </p:spTree>
    <p:extLst>
      <p:ext uri="{BB962C8B-B14F-4D97-AF65-F5344CB8AC3E}">
        <p14:creationId xmlns:p14="http://schemas.microsoft.com/office/powerpoint/2010/main" val="22873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40905" y="1659285"/>
            <a:ext cx="83101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Två tvillingar och deras pappa ska ta sig över en å med hjälp av en båt.</a:t>
            </a:r>
          </a:p>
          <a:p>
            <a:r>
              <a:rPr lang="sv-SE" sz="2800" dirty="0"/>
              <a:t>Pappa väger 100 kg och tvillingarna väger 50 kg vardera.</a:t>
            </a:r>
          </a:p>
          <a:p>
            <a:r>
              <a:rPr lang="sv-SE" sz="2800" dirty="0"/>
              <a:t>Båten klarar bara 100 kg.</a:t>
            </a:r>
          </a:p>
          <a:p>
            <a:endParaRPr lang="sv-SE" sz="2800" dirty="0"/>
          </a:p>
          <a:p>
            <a:r>
              <a:rPr lang="sv-SE" sz="2800" dirty="0"/>
              <a:t>Hur kommer de över ån utan att någon behöver simma?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08220" y="2387127"/>
            <a:ext cx="72767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Rita av figuren utan att lyfta pennan någon gång </a:t>
            </a:r>
          </a:p>
          <a:p>
            <a:r>
              <a:rPr lang="sv-SE" sz="2800" dirty="0"/>
              <a:t>och utan att rita i samma streck två gånger.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8757680-83E0-4680-915B-EAA5A43FC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1175" y="1885897"/>
            <a:ext cx="3688080" cy="308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14245" y="1521005"/>
            <a:ext cx="29635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Vilket är nästa tal?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7C5E188-4C46-4AAE-93B6-1BD0E88D7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700" y="3259503"/>
            <a:ext cx="7442599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7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08615" y="1546918"/>
            <a:ext cx="65968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Hur många klossar behövs det för att bygga den här figuren?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fler klossar behövs det för att bygga två våningar till?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A9B522C-D555-4059-ABA8-76DECA2FF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638" y="1424178"/>
            <a:ext cx="4098747" cy="400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7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619</TotalTime>
  <Words>300</Words>
  <Application>Microsoft Office PowerPoint</Application>
  <PresentationFormat>Bredbild</PresentationFormat>
  <Paragraphs>65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71</cp:revision>
  <dcterms:created xsi:type="dcterms:W3CDTF">2019-08-04T10:07:00Z</dcterms:created>
  <dcterms:modified xsi:type="dcterms:W3CDTF">2020-07-23T11:44:43Z</dcterms:modified>
</cp:coreProperties>
</file>