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7" r:id="rId2"/>
    <p:sldId id="343" r:id="rId3"/>
    <p:sldId id="336" r:id="rId4"/>
    <p:sldId id="338" r:id="rId5"/>
    <p:sldId id="341" r:id="rId6"/>
    <p:sldId id="342" r:id="rId7"/>
    <p:sldId id="324" r:id="rId8"/>
    <p:sldId id="340" r:id="rId9"/>
    <p:sldId id="325" r:id="rId10"/>
    <p:sldId id="344" r:id="rId11"/>
    <p:sldId id="320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40" d="100"/>
          <a:sy n="40" d="100"/>
        </p:scale>
        <p:origin x="36" y="6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sv-SE"/>
              <a:t>Klicka här för att ändra mall för underrubrikformat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2022-06-26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15016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2022-06-26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09551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2022-06-26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737744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2022-06-26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105258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vsnittsrubri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2022-06-26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690741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2022-06-26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923928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2022-06-26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316040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2022-06-26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883629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2022-06-26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854298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AB4C22EB-9F03-487A-8739-7879F6B2C1B7}" type="datetimeFigureOut">
              <a:rPr lang="sv-SE" smtClean="0"/>
              <a:t>2022-06-26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325546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2022-06-26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132638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AB4C22EB-9F03-487A-8739-7879F6B2C1B7}" type="datetimeFigureOut">
              <a:rPr lang="sv-SE" smtClean="0"/>
              <a:t>2022-06-26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259718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emf"/><Relationship Id="rId4" Type="http://schemas.openxmlformats.org/officeDocument/2006/relationships/image" Target="../media/image8.e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5059899" y="3075057"/>
            <a:ext cx="207220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4000" b="1" dirty="0"/>
              <a:t>LÄXA 1</a:t>
            </a:r>
          </a:p>
        </p:txBody>
      </p:sp>
    </p:spTree>
    <p:extLst>
      <p:ext uri="{BB962C8B-B14F-4D97-AF65-F5344CB8AC3E}">
        <p14:creationId xmlns:p14="http://schemas.microsoft.com/office/powerpoint/2010/main" val="10557946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3129354" y="2090172"/>
            <a:ext cx="5933291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9</a:t>
            </a:r>
          </a:p>
          <a:p>
            <a:endParaRPr lang="sv-SE" sz="2800" dirty="0"/>
          </a:p>
          <a:p>
            <a:r>
              <a:rPr lang="sv-SE" sz="2800" dirty="0" err="1"/>
              <a:t>Darin</a:t>
            </a:r>
            <a:r>
              <a:rPr lang="sv-SE" sz="2800" dirty="0"/>
              <a:t> betalade 27 kr för tre nektariner. </a:t>
            </a:r>
          </a:p>
          <a:p>
            <a:endParaRPr lang="sv-SE" sz="2800" dirty="0"/>
          </a:p>
          <a:p>
            <a:r>
              <a:rPr lang="sv-SE" sz="2800" dirty="0"/>
              <a:t>Vad hade han fått betala för nio stycken om alla kostade lika mycket?</a:t>
            </a:r>
          </a:p>
        </p:txBody>
      </p:sp>
    </p:spTree>
    <p:extLst>
      <p:ext uri="{BB962C8B-B14F-4D97-AF65-F5344CB8AC3E}">
        <p14:creationId xmlns:p14="http://schemas.microsoft.com/office/powerpoint/2010/main" val="22955230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1902570" y="1012954"/>
            <a:ext cx="8386859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VECKANS PROBLEM</a:t>
            </a:r>
          </a:p>
          <a:p>
            <a:endParaRPr lang="sv-SE" sz="2800" b="1" dirty="0"/>
          </a:p>
          <a:p>
            <a:r>
              <a:rPr lang="sv-SE" sz="2800" dirty="0"/>
              <a:t>Vilket är talet? </a:t>
            </a:r>
          </a:p>
          <a:p>
            <a:endParaRPr lang="sv-SE" sz="2800" dirty="0"/>
          </a:p>
          <a:p>
            <a:r>
              <a:rPr lang="sv-SE" sz="2800" dirty="0"/>
              <a:t>Tiotalssiffran är tre gånger så stor som entalssiffran. </a:t>
            </a:r>
          </a:p>
          <a:p>
            <a:endParaRPr lang="sv-SE" sz="2800" dirty="0"/>
          </a:p>
          <a:p>
            <a:r>
              <a:rPr lang="sv-SE" sz="2800" dirty="0"/>
              <a:t>Tusentalssiffran är dubbelt så stor som entalssiffran. </a:t>
            </a:r>
          </a:p>
          <a:p>
            <a:endParaRPr lang="sv-SE" sz="2800" dirty="0"/>
          </a:p>
          <a:p>
            <a:r>
              <a:rPr lang="sv-SE" sz="2800" dirty="0"/>
              <a:t>Hundratalssiffran är dubbelt så stor som tusentalssiffran. </a:t>
            </a:r>
          </a:p>
          <a:p>
            <a:endParaRPr lang="sv-SE" sz="2800" dirty="0"/>
          </a:p>
          <a:p>
            <a:r>
              <a:rPr lang="sv-SE" sz="2800" dirty="0"/>
              <a:t>Summan av talets siffror är 20.</a:t>
            </a:r>
          </a:p>
        </p:txBody>
      </p:sp>
    </p:spTree>
    <p:extLst>
      <p:ext uri="{BB962C8B-B14F-4D97-AF65-F5344CB8AC3E}">
        <p14:creationId xmlns:p14="http://schemas.microsoft.com/office/powerpoint/2010/main" val="838297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4337617" y="1443841"/>
            <a:ext cx="351676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1</a:t>
            </a:r>
          </a:p>
          <a:p>
            <a:endParaRPr lang="sv-SE" sz="2800" dirty="0"/>
          </a:p>
          <a:p>
            <a:r>
              <a:rPr lang="sv-SE" sz="2800" dirty="0"/>
              <a:t>Skriv talen i bråkform</a:t>
            </a:r>
          </a:p>
          <a:p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två tiondelar</a:t>
            </a:r>
          </a:p>
          <a:p>
            <a:pPr marL="514350" indent="-514350">
              <a:buAutoNum type="alphaLcParenR"/>
            </a:pPr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fyra femtedelar</a:t>
            </a:r>
          </a:p>
          <a:p>
            <a:pPr marL="514350" indent="-514350">
              <a:buAutoNum type="alphaLcParenR"/>
            </a:pPr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fem niondelar</a:t>
            </a:r>
          </a:p>
        </p:txBody>
      </p:sp>
    </p:spTree>
    <p:extLst>
      <p:ext uri="{BB962C8B-B14F-4D97-AF65-F5344CB8AC3E}">
        <p14:creationId xmlns:p14="http://schemas.microsoft.com/office/powerpoint/2010/main" val="5947315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4145112" y="847288"/>
            <a:ext cx="390177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2</a:t>
            </a:r>
          </a:p>
          <a:p>
            <a:endParaRPr lang="sv-SE" sz="2800" dirty="0"/>
          </a:p>
          <a:p>
            <a:r>
              <a:rPr lang="sv-SE" sz="2800" dirty="0"/>
              <a:t>Skriv talen i decimalform.</a:t>
            </a:r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AD14B9EE-DEB1-BADD-80AE-657A79820E1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45112" y="2619260"/>
            <a:ext cx="881349" cy="809740"/>
          </a:xfrm>
          <a:prstGeom prst="rect">
            <a:avLst/>
          </a:prstGeom>
        </p:spPr>
      </p:pic>
      <p:pic>
        <p:nvPicPr>
          <p:cNvPr id="7" name="Bildobjekt 6">
            <a:extLst>
              <a:ext uri="{FF2B5EF4-FFF2-40B4-BE49-F238E27FC236}">
                <a16:creationId xmlns:a16="http://schemas.microsoft.com/office/drawing/2014/main" id="{A2054794-AFEF-9A7E-4652-04FDBC1975D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45112" y="3815977"/>
            <a:ext cx="1013552" cy="793214"/>
          </a:xfrm>
          <a:prstGeom prst="rect">
            <a:avLst/>
          </a:prstGeom>
        </p:spPr>
      </p:pic>
      <p:pic>
        <p:nvPicPr>
          <p:cNvPr id="9" name="Bildobjekt 8">
            <a:extLst>
              <a:ext uri="{FF2B5EF4-FFF2-40B4-BE49-F238E27FC236}">
                <a16:creationId xmlns:a16="http://schemas.microsoft.com/office/drawing/2014/main" id="{C38746D2-CB7D-745E-B739-C73882B0EE0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145112" y="4996168"/>
            <a:ext cx="991518" cy="7932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18683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3083400" y="847288"/>
            <a:ext cx="6025199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3</a:t>
            </a:r>
          </a:p>
          <a:p>
            <a:endParaRPr lang="sv-SE" sz="2800" b="1" dirty="0"/>
          </a:p>
          <a:p>
            <a:r>
              <a:rPr lang="sv-SE" sz="2800" dirty="0"/>
              <a:t>Hur stor andel är färgad? </a:t>
            </a:r>
          </a:p>
          <a:p>
            <a:r>
              <a:rPr lang="sv-SE" sz="2800" dirty="0"/>
              <a:t>Svara i både bråkform och decimalform.</a:t>
            </a:r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51347F78-B4E4-E744-E184-633F3D497E2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62818" y="3428998"/>
            <a:ext cx="3437263" cy="1388125"/>
          </a:xfrm>
          <a:prstGeom prst="rect">
            <a:avLst/>
          </a:prstGeom>
        </p:spPr>
      </p:pic>
      <p:pic>
        <p:nvPicPr>
          <p:cNvPr id="7" name="Bildobjekt 6">
            <a:extLst>
              <a:ext uri="{FF2B5EF4-FFF2-40B4-BE49-F238E27FC236}">
                <a16:creationId xmlns:a16="http://schemas.microsoft.com/office/drawing/2014/main" id="{AE3DD852-EE9C-B547-3BF1-19AE2191766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63100" y="2938746"/>
            <a:ext cx="2666082" cy="23686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6439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4944092" y="847288"/>
            <a:ext cx="230381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4</a:t>
            </a:r>
          </a:p>
          <a:p>
            <a:endParaRPr lang="sv-SE" sz="2800" dirty="0"/>
          </a:p>
          <a:p>
            <a:r>
              <a:rPr lang="sv-SE" sz="2800" dirty="0"/>
              <a:t>Vilket tal är x?</a:t>
            </a:r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FED70310-42D9-2A0C-5D3E-034AC3E4D45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44092" y="2515403"/>
            <a:ext cx="1410159" cy="732622"/>
          </a:xfrm>
          <a:prstGeom prst="rect">
            <a:avLst/>
          </a:prstGeom>
        </p:spPr>
      </p:pic>
      <p:pic>
        <p:nvPicPr>
          <p:cNvPr id="8" name="Bildobjekt 7">
            <a:extLst>
              <a:ext uri="{FF2B5EF4-FFF2-40B4-BE49-F238E27FC236}">
                <a16:creationId xmlns:a16="http://schemas.microsoft.com/office/drawing/2014/main" id="{310B340B-65A4-901A-FB00-2D7F965355A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44092" y="3531145"/>
            <a:ext cx="2313542" cy="804231"/>
          </a:xfrm>
          <a:prstGeom prst="rect">
            <a:avLst/>
          </a:prstGeom>
        </p:spPr>
      </p:pic>
      <p:pic>
        <p:nvPicPr>
          <p:cNvPr id="11" name="Bildobjekt 10">
            <a:extLst>
              <a:ext uri="{FF2B5EF4-FFF2-40B4-BE49-F238E27FC236}">
                <a16:creationId xmlns:a16="http://schemas.microsoft.com/office/drawing/2014/main" id="{E939ACA0-CDFB-9CC6-C025-23172789A8B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944092" y="4618496"/>
            <a:ext cx="1696598" cy="8317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6057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4848657" y="1874728"/>
            <a:ext cx="2494686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5</a:t>
            </a:r>
          </a:p>
          <a:p>
            <a:endParaRPr lang="sv-SE" sz="2800" dirty="0"/>
          </a:p>
          <a:p>
            <a:r>
              <a:rPr lang="sv-SE" sz="2800" dirty="0"/>
              <a:t>a) 567 + 452</a:t>
            </a:r>
          </a:p>
          <a:p>
            <a:endParaRPr lang="sv-SE" sz="2800" dirty="0"/>
          </a:p>
          <a:p>
            <a:r>
              <a:rPr lang="sv-SE" sz="2800" dirty="0"/>
              <a:t>b) 325 - 93</a:t>
            </a:r>
          </a:p>
          <a:p>
            <a:endParaRPr lang="sv-SE" sz="2800" dirty="0"/>
          </a:p>
          <a:p>
            <a:r>
              <a:rPr lang="sv-SE" sz="2800" dirty="0"/>
              <a:t>c) 3 278 + 823</a:t>
            </a:r>
          </a:p>
        </p:txBody>
      </p:sp>
    </p:spTree>
    <p:extLst>
      <p:ext uri="{BB962C8B-B14F-4D97-AF65-F5344CB8AC3E}">
        <p14:creationId xmlns:p14="http://schemas.microsoft.com/office/powerpoint/2010/main" val="40425611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2539947" y="2305615"/>
            <a:ext cx="7112105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6</a:t>
            </a:r>
          </a:p>
          <a:p>
            <a:endParaRPr lang="sv-SE" sz="2800" b="1" dirty="0"/>
          </a:p>
          <a:p>
            <a:r>
              <a:rPr lang="sv-SE" sz="2800" dirty="0"/>
              <a:t>Pappa köper sex glassar som kostar 20 kr styck.</a:t>
            </a:r>
          </a:p>
          <a:p>
            <a:endParaRPr lang="sv-SE" sz="2800" dirty="0"/>
          </a:p>
          <a:p>
            <a:r>
              <a:rPr lang="sv-SE" sz="2800" dirty="0"/>
              <a:t>Hur mycket får han tillbaka på 500 kr?</a:t>
            </a:r>
          </a:p>
        </p:txBody>
      </p:sp>
    </p:spTree>
    <p:extLst>
      <p:ext uri="{BB962C8B-B14F-4D97-AF65-F5344CB8AC3E}">
        <p14:creationId xmlns:p14="http://schemas.microsoft.com/office/powerpoint/2010/main" val="2190444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3227035" y="1443841"/>
            <a:ext cx="573793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7</a:t>
            </a:r>
          </a:p>
          <a:p>
            <a:endParaRPr lang="sv-SE" sz="2800" dirty="0"/>
          </a:p>
          <a:p>
            <a:r>
              <a:rPr lang="sv-SE" sz="2800" dirty="0" err="1"/>
              <a:t>Hadil</a:t>
            </a:r>
            <a:r>
              <a:rPr lang="sv-SE" sz="2800" dirty="0"/>
              <a:t> hoppade 105 cm i höjdhopp. </a:t>
            </a:r>
          </a:p>
          <a:p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Nadja hoppade 9 cm högre. </a:t>
            </a:r>
          </a:p>
          <a:p>
            <a:r>
              <a:rPr lang="sv-SE" sz="2800" dirty="0"/>
              <a:t>	Hur högt hoppade hon?</a:t>
            </a:r>
          </a:p>
          <a:p>
            <a:endParaRPr lang="sv-SE" sz="2800" dirty="0"/>
          </a:p>
          <a:p>
            <a:r>
              <a:rPr lang="sv-SE" sz="2800" dirty="0"/>
              <a:t>b) Tove hoppade 7 cm lägre än </a:t>
            </a:r>
            <a:r>
              <a:rPr lang="sv-SE" sz="2800" dirty="0" err="1"/>
              <a:t>Hadil</a:t>
            </a:r>
            <a:r>
              <a:rPr lang="sv-SE" sz="2800" dirty="0"/>
              <a:t>. </a:t>
            </a:r>
          </a:p>
          <a:p>
            <a:r>
              <a:rPr lang="sv-SE" sz="2800" dirty="0"/>
              <a:t>	Hur högt hoppade Tove?</a:t>
            </a:r>
          </a:p>
        </p:txBody>
      </p:sp>
    </p:spTree>
    <p:extLst>
      <p:ext uri="{BB962C8B-B14F-4D97-AF65-F5344CB8AC3E}">
        <p14:creationId xmlns:p14="http://schemas.microsoft.com/office/powerpoint/2010/main" val="22267404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3146542" y="2090172"/>
            <a:ext cx="589891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8</a:t>
            </a:r>
          </a:p>
          <a:p>
            <a:endParaRPr lang="sv-SE" sz="2800" dirty="0"/>
          </a:p>
          <a:p>
            <a:r>
              <a:rPr lang="sv-SE" sz="2800" dirty="0"/>
              <a:t>En dag i somras simmade Oliver 850 m. </a:t>
            </a:r>
          </a:p>
          <a:p>
            <a:r>
              <a:rPr lang="sv-SE" sz="2800" dirty="0"/>
              <a:t>Hans yngre bror simmade 675 m. </a:t>
            </a:r>
          </a:p>
          <a:p>
            <a:endParaRPr lang="sv-SE" sz="2800" dirty="0"/>
          </a:p>
          <a:p>
            <a:r>
              <a:rPr lang="sv-SE" sz="2800" dirty="0"/>
              <a:t>Hur mycket längre simmade Oliver?</a:t>
            </a:r>
          </a:p>
        </p:txBody>
      </p:sp>
    </p:spTree>
    <p:extLst>
      <p:ext uri="{BB962C8B-B14F-4D97-AF65-F5344CB8AC3E}">
        <p14:creationId xmlns:p14="http://schemas.microsoft.com/office/powerpoint/2010/main" val="40459048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Återblick">
  <a:themeElements>
    <a:clrScheme name="Återblick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Återblick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Återblick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2631</TotalTime>
  <Words>205</Words>
  <Application>Microsoft Office PowerPoint</Application>
  <PresentationFormat>Bredbild</PresentationFormat>
  <Paragraphs>63</Paragraphs>
  <Slides>11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11</vt:i4>
      </vt:variant>
    </vt:vector>
  </HeadingPairs>
  <TitlesOfParts>
    <vt:vector size="14" baseType="lpstr">
      <vt:lpstr>Calibri</vt:lpstr>
      <vt:lpstr>Calibri Light</vt:lpstr>
      <vt:lpstr>Återblick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Kerstin Dahlin</dc:creator>
  <cp:lastModifiedBy>Kerstin Dahlin</cp:lastModifiedBy>
  <cp:revision>128</cp:revision>
  <dcterms:created xsi:type="dcterms:W3CDTF">2019-08-04T10:07:00Z</dcterms:created>
  <dcterms:modified xsi:type="dcterms:W3CDTF">2022-06-26T14:46:28Z</dcterms:modified>
</cp:coreProperties>
</file>