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3" r:id="rId3"/>
    <p:sldId id="336" r:id="rId4"/>
    <p:sldId id="345" r:id="rId5"/>
    <p:sldId id="338" r:id="rId6"/>
    <p:sldId id="324" r:id="rId7"/>
    <p:sldId id="346" r:id="rId8"/>
    <p:sldId id="340" r:id="rId9"/>
    <p:sldId id="325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162F00AE-2199-1E99-673E-EC9F4EAE3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962" y="3172972"/>
            <a:ext cx="3216925" cy="2550405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72217" y="1031393"/>
            <a:ext cx="74905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Staketet runt en fårhage är 260 m långt. </a:t>
            </a:r>
          </a:p>
          <a:p>
            <a:r>
              <a:rPr lang="sv-SE" sz="2800" dirty="0"/>
              <a:t>Hagen har formen av en rektangel. </a:t>
            </a:r>
          </a:p>
          <a:p>
            <a:endParaRPr lang="sv-SE" sz="2800" dirty="0"/>
          </a:p>
          <a:p>
            <a:r>
              <a:rPr lang="sv-SE" sz="2800" dirty="0"/>
              <a:t>Ge två olika förslag på hur långa sidorna kan vara.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34316" y="1613117"/>
            <a:ext cx="59420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Vilka tal är A och B? </a:t>
            </a:r>
          </a:p>
          <a:p>
            <a:r>
              <a:rPr lang="sv-SE" sz="2800" dirty="0"/>
              <a:t>A och B är samma tal i alla uppgifterna.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94B6CA1-6F1D-1939-C691-3077C5592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3990" y="2112839"/>
            <a:ext cx="2807810" cy="263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90114" y="1443841"/>
            <a:ext cx="38117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Skriv längderna i meter.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m 25 cm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 m 76 cm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m 5 cm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45112" y="847288"/>
            <a:ext cx="3901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Skriv talen i decimalform.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4065730-C833-AC88-7239-08FC2523AC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112" y="2475352"/>
            <a:ext cx="815248" cy="782198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61087692-6651-5B1F-C792-E84286DC1D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5112" y="3500619"/>
            <a:ext cx="815248" cy="79872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61343226-3D14-1BE4-7906-5225F44347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5112" y="4542411"/>
            <a:ext cx="793214" cy="78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375751" y="2090172"/>
            <a:ext cx="64115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I USA använder man dollar och cent. </a:t>
            </a:r>
          </a:p>
          <a:p>
            <a:r>
              <a:rPr lang="sv-SE" sz="2800" dirty="0"/>
              <a:t>Donald har 12 dollar 50 cent i sin plånbok. </a:t>
            </a:r>
          </a:p>
          <a:p>
            <a:endParaRPr lang="sv-SE" sz="2800" dirty="0"/>
          </a:p>
          <a:p>
            <a:r>
              <a:rPr lang="sv-SE" sz="2800" dirty="0"/>
              <a:t>Skriv det i dollar.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9877956-0783-2358-50F5-8B52D279A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7648" y="3046271"/>
            <a:ext cx="2985916" cy="76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70563" y="1328551"/>
            <a:ext cx="8450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Hur stor andel av hela figuren är de olika delarna A – D?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07A6B2D-0DC0-1EAA-3D68-D4378589B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364" y="3429000"/>
            <a:ext cx="2137272" cy="209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11131" y="2090172"/>
            <a:ext cx="87697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En dag i augusti var det 17 grader varmare i Rom än i Oslo. </a:t>
            </a:r>
          </a:p>
          <a:p>
            <a:r>
              <a:rPr lang="sv-SE" sz="2800" dirty="0"/>
              <a:t>Termometern i Rom visade 36 grader. </a:t>
            </a:r>
          </a:p>
          <a:p>
            <a:endParaRPr lang="sv-SE" sz="2800" dirty="0"/>
          </a:p>
          <a:p>
            <a:r>
              <a:rPr lang="sv-SE" sz="2800" dirty="0"/>
              <a:t>Vad visade den i Oslo?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06794" y="2305615"/>
            <a:ext cx="59784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Niklas har 360 kr i tjugokronorssedlar. </a:t>
            </a:r>
          </a:p>
          <a:p>
            <a:endParaRPr lang="sv-SE" sz="2800" dirty="0"/>
          </a:p>
          <a:p>
            <a:r>
              <a:rPr lang="sv-SE" sz="2800" dirty="0"/>
              <a:t>Hur många tjugokronorssedlar har han?</a:t>
            </a:r>
          </a:p>
        </p:txBody>
      </p:sp>
    </p:spTree>
    <p:extLst>
      <p:ext uri="{BB962C8B-B14F-4D97-AF65-F5344CB8AC3E}">
        <p14:creationId xmlns:p14="http://schemas.microsoft.com/office/powerpoint/2010/main" val="28089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94780" y="1659285"/>
            <a:ext cx="80024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Mehmet springer fyra kilometer på 32 minuter. </a:t>
            </a:r>
          </a:p>
          <a:p>
            <a:r>
              <a:rPr lang="sv-SE" sz="2800" dirty="0"/>
              <a:t>Han håller samma tempo hela tiden.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långt har han hunnit efter 8 minuter?</a:t>
            </a:r>
          </a:p>
          <a:p>
            <a:endParaRPr lang="sv-SE" sz="2800" dirty="0"/>
          </a:p>
          <a:p>
            <a:r>
              <a:rPr lang="sv-SE" sz="2800" dirty="0"/>
              <a:t>b) Hur lång tid tar det för Mehmet att springa 500 m?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29380" y="2090172"/>
            <a:ext cx="69332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Maria köper fem solrosor. </a:t>
            </a:r>
          </a:p>
          <a:p>
            <a:r>
              <a:rPr lang="sv-SE" sz="2800" dirty="0"/>
              <a:t>Hon lämnar fram 500 kr och får 365 kr tillbaka. </a:t>
            </a:r>
          </a:p>
          <a:p>
            <a:endParaRPr lang="sv-SE" sz="2800" dirty="0"/>
          </a:p>
          <a:p>
            <a:r>
              <a:rPr lang="sv-SE" sz="2800" dirty="0"/>
              <a:t>Hur mycket kostar varje solros?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2650</TotalTime>
  <Words>226</Words>
  <Application>Microsoft Office PowerPoint</Application>
  <PresentationFormat>Bredbild</PresentationFormat>
  <Paragraphs>57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135</cp:revision>
  <dcterms:created xsi:type="dcterms:W3CDTF">2019-08-04T10:07:00Z</dcterms:created>
  <dcterms:modified xsi:type="dcterms:W3CDTF">2022-06-26T15:45:47Z</dcterms:modified>
</cp:coreProperties>
</file>