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325" r:id="rId3"/>
    <p:sldId id="343" r:id="rId4"/>
    <p:sldId id="345" r:id="rId5"/>
    <p:sldId id="338" r:id="rId6"/>
    <p:sldId id="324" r:id="rId7"/>
    <p:sldId id="347" r:id="rId8"/>
    <p:sldId id="336" r:id="rId9"/>
    <p:sldId id="340" r:id="rId10"/>
    <p:sldId id="344" r:id="rId11"/>
    <p:sldId id="32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0" d="100"/>
          <a:sy n="40" d="100"/>
        </p:scale>
        <p:origin x="36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501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955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73774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0525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9074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9239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1604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8362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5429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2554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3263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5971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059899" y="3075057"/>
            <a:ext cx="2072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LÄXA 7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877212" y="1228397"/>
            <a:ext cx="843757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9</a:t>
            </a:r>
          </a:p>
          <a:p>
            <a:endParaRPr lang="sv-SE" sz="2800" dirty="0"/>
          </a:p>
          <a:p>
            <a:r>
              <a:rPr lang="sv-SE" sz="2800" dirty="0"/>
              <a:t>Medlemsavgiften i en förening är 150 kr per år. </a:t>
            </a:r>
          </a:p>
          <a:p>
            <a:r>
              <a:rPr lang="sv-SE" sz="2800" dirty="0"/>
              <a:t>Ett år hade föreningen 70 medlemmar. </a:t>
            </a:r>
          </a:p>
          <a:p>
            <a:endParaRPr lang="sv-SE" sz="2800" dirty="0"/>
          </a:p>
          <a:p>
            <a:r>
              <a:rPr lang="sv-SE" sz="2800" dirty="0"/>
              <a:t>Året därpå ökade antalet medlemmar med 15. </a:t>
            </a:r>
          </a:p>
          <a:p>
            <a:r>
              <a:rPr lang="sv-SE" sz="2800" dirty="0"/>
              <a:t>Samtidigt höjdes medlemsavgiften till 200 kr.</a:t>
            </a:r>
          </a:p>
          <a:p>
            <a:endParaRPr lang="sv-SE" sz="2800" dirty="0"/>
          </a:p>
          <a:p>
            <a:r>
              <a:rPr lang="sv-SE" sz="2800" dirty="0"/>
              <a:t>Hur mycket mer fick föreningen i på medlemsavgifterna det andra året?</a:t>
            </a:r>
          </a:p>
        </p:txBody>
      </p:sp>
    </p:spTree>
    <p:extLst>
      <p:ext uri="{BB962C8B-B14F-4D97-AF65-F5344CB8AC3E}">
        <p14:creationId xmlns:p14="http://schemas.microsoft.com/office/powerpoint/2010/main" val="2295523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331263" y="1143687"/>
            <a:ext cx="608019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VECKANS PROBLEM</a:t>
            </a:r>
          </a:p>
          <a:p>
            <a:endParaRPr lang="sv-SE" sz="2800" b="1" dirty="0"/>
          </a:p>
          <a:p>
            <a:r>
              <a:rPr lang="sv-SE" sz="2800" dirty="0"/>
              <a:t>I en gammal bok saknas ett antal blad. </a:t>
            </a:r>
          </a:p>
          <a:p>
            <a:r>
              <a:rPr lang="sv-SE" sz="2800" dirty="0"/>
              <a:t>Efter en vänstersida med nummer 28 </a:t>
            </a:r>
          </a:p>
          <a:p>
            <a:r>
              <a:rPr lang="sv-SE" sz="2800" dirty="0"/>
              <a:t>kommer en högersida med nummer 49.</a:t>
            </a:r>
          </a:p>
          <a:p>
            <a:endParaRPr lang="sv-SE" sz="2800" dirty="0"/>
          </a:p>
          <a:p>
            <a:r>
              <a:rPr lang="sv-SE" sz="2800" dirty="0"/>
              <a:t>Hur många blad saknas i boken?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4978B5F6-E64E-D737-2B8F-7D9959EBF2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11672" y="1693719"/>
            <a:ext cx="2446778" cy="3470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29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217313" y="1095562"/>
            <a:ext cx="1757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</a:t>
            </a:r>
            <a:endParaRPr lang="sv-SE" sz="2800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A7F987A1-E8ED-6A9C-ACD8-C9A9444252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7313" y="1997151"/>
            <a:ext cx="1167788" cy="749147"/>
          </a:xfrm>
          <a:prstGeom prst="rect">
            <a:avLst/>
          </a:prstGeom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51A30FD7-3DBE-6C67-08F3-E3DD967048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17313" y="3124667"/>
            <a:ext cx="1013552" cy="760164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0DE18A19-940F-505E-705A-F0E6510FA01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17313" y="4263200"/>
            <a:ext cx="1013552" cy="804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904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686064" y="1443841"/>
            <a:ext cx="481987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2</a:t>
            </a:r>
          </a:p>
          <a:p>
            <a:endParaRPr lang="sv-SE" sz="2800" dirty="0"/>
          </a:p>
          <a:p>
            <a:r>
              <a:rPr lang="sv-SE" sz="2800" dirty="0"/>
              <a:t>Beräkna med överslagsräkning.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29 + 42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38,1 – 19,8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1 885 + 3 164 + 899</a:t>
            </a:r>
          </a:p>
        </p:txBody>
      </p:sp>
    </p:spTree>
    <p:extLst>
      <p:ext uri="{BB962C8B-B14F-4D97-AF65-F5344CB8AC3E}">
        <p14:creationId xmlns:p14="http://schemas.microsoft.com/office/powerpoint/2010/main" val="594731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146042" y="1421049"/>
            <a:ext cx="762898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3</a:t>
            </a:r>
          </a:p>
          <a:p>
            <a:endParaRPr lang="sv-SE" sz="2800" b="1" dirty="0"/>
          </a:p>
          <a:p>
            <a:r>
              <a:rPr lang="sv-SE" sz="2800" dirty="0"/>
              <a:t>Ungefär hur mycket får du tillbaka på en tusenlapp om du köper det du ser på bilden?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FDF26363-9709-4714-7A80-0E1E091E3C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1672" y="3096772"/>
            <a:ext cx="3744286" cy="2340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751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772314" y="1228397"/>
            <a:ext cx="464737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4</a:t>
            </a:r>
          </a:p>
          <a:p>
            <a:endParaRPr lang="sv-SE" sz="2800" b="1" dirty="0"/>
          </a:p>
          <a:p>
            <a:r>
              <a:rPr lang="sv-SE" sz="2800" dirty="0"/>
              <a:t>En sträcka är 0,12 m. </a:t>
            </a:r>
          </a:p>
          <a:p>
            <a:r>
              <a:rPr lang="sv-SE" sz="2800" dirty="0"/>
              <a:t>Hur lång är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en tredjedel av sträckan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en fjärdedel av sträckan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r>
              <a:rPr lang="sv-SE" sz="2800" dirty="0"/>
              <a:t>Svara i meter.</a:t>
            </a:r>
          </a:p>
        </p:txBody>
      </p:sp>
    </p:spTree>
    <p:extLst>
      <p:ext uri="{BB962C8B-B14F-4D97-AF65-F5344CB8AC3E}">
        <p14:creationId xmlns:p14="http://schemas.microsoft.com/office/powerpoint/2010/main" val="3436439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005172" y="1473676"/>
            <a:ext cx="418165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5</a:t>
            </a:r>
          </a:p>
          <a:p>
            <a:endParaRPr lang="sv-SE" sz="2800" b="1" dirty="0"/>
          </a:p>
          <a:p>
            <a:r>
              <a:rPr lang="sv-SE" sz="2800" dirty="0"/>
              <a:t>Vilka tal pekar pilarna på?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C825B5FD-92F6-015B-F034-A30CE36071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5859" y="3316536"/>
            <a:ext cx="8020280" cy="1520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444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774946" y="1874728"/>
            <a:ext cx="264210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6</a:t>
            </a:r>
          </a:p>
          <a:p>
            <a:endParaRPr lang="sv-SE" sz="2800" b="1" dirty="0"/>
          </a:p>
          <a:p>
            <a:pPr marL="514350" indent="-514350">
              <a:buAutoNum type="alphaLcParenR"/>
            </a:pPr>
            <a:r>
              <a:rPr lang="sv-SE" sz="2800" dirty="0"/>
              <a:t>387 + 1 215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2 423 - 987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576 · 6</a:t>
            </a:r>
          </a:p>
        </p:txBody>
      </p:sp>
    </p:spTree>
    <p:extLst>
      <p:ext uri="{BB962C8B-B14F-4D97-AF65-F5344CB8AC3E}">
        <p14:creationId xmlns:p14="http://schemas.microsoft.com/office/powerpoint/2010/main" val="2353592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989221" y="1874728"/>
            <a:ext cx="821355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7</a:t>
            </a:r>
          </a:p>
          <a:p>
            <a:endParaRPr lang="sv-SE" sz="2800" dirty="0"/>
          </a:p>
          <a:p>
            <a:r>
              <a:rPr lang="sv-SE" sz="2800" dirty="0" err="1"/>
              <a:t>Darin</a:t>
            </a:r>
            <a:r>
              <a:rPr lang="sv-SE" sz="2800" dirty="0"/>
              <a:t> köpte tre buskar till sin trädgård. </a:t>
            </a:r>
          </a:p>
          <a:p>
            <a:r>
              <a:rPr lang="sv-SE" sz="2800" dirty="0"/>
              <a:t>Buskarna kostade 289 kr styck, </a:t>
            </a:r>
          </a:p>
          <a:p>
            <a:r>
              <a:rPr lang="sv-SE" sz="2800" dirty="0"/>
              <a:t>och </a:t>
            </a:r>
            <a:r>
              <a:rPr lang="sv-SE" sz="2800" dirty="0" err="1"/>
              <a:t>Darin</a:t>
            </a:r>
            <a:r>
              <a:rPr lang="sv-SE" sz="2800" dirty="0"/>
              <a:t> betalade med två femhundrakronorssedlar. </a:t>
            </a:r>
          </a:p>
          <a:p>
            <a:endParaRPr lang="sv-SE" sz="2800" dirty="0"/>
          </a:p>
          <a:p>
            <a:r>
              <a:rPr lang="sv-SE" sz="2800" dirty="0"/>
              <a:t>Hur mycket fick han tillbaka?</a:t>
            </a:r>
          </a:p>
        </p:txBody>
      </p:sp>
    </p:spTree>
    <p:extLst>
      <p:ext uri="{BB962C8B-B14F-4D97-AF65-F5344CB8AC3E}">
        <p14:creationId xmlns:p14="http://schemas.microsoft.com/office/powerpoint/2010/main" val="2941868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616652" y="2090172"/>
            <a:ext cx="49586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8</a:t>
            </a:r>
          </a:p>
          <a:p>
            <a:endParaRPr lang="sv-SE" sz="2800" dirty="0"/>
          </a:p>
          <a:p>
            <a:r>
              <a:rPr lang="sv-SE" sz="2800" dirty="0"/>
              <a:t>Summan av tre tal är 42 135. </a:t>
            </a:r>
          </a:p>
          <a:p>
            <a:r>
              <a:rPr lang="sv-SE" sz="2800" dirty="0"/>
              <a:t>Två av talen är 9 768 och 21 054. </a:t>
            </a:r>
          </a:p>
          <a:p>
            <a:endParaRPr lang="sv-SE" sz="2800" dirty="0"/>
          </a:p>
          <a:p>
            <a:r>
              <a:rPr lang="sv-SE" sz="2800" dirty="0"/>
              <a:t>Vilket är det tredje talet?</a:t>
            </a:r>
          </a:p>
        </p:txBody>
      </p:sp>
    </p:spTree>
    <p:extLst>
      <p:ext uri="{BB962C8B-B14F-4D97-AF65-F5344CB8AC3E}">
        <p14:creationId xmlns:p14="http://schemas.microsoft.com/office/powerpoint/2010/main" val="2226740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Återblick">
  <a:themeElements>
    <a:clrScheme name="Återblick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2725</TotalTime>
  <Words>219</Words>
  <Application>Microsoft Office PowerPoint</Application>
  <PresentationFormat>Bredbild</PresentationFormat>
  <Paragraphs>63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4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161</cp:revision>
  <dcterms:created xsi:type="dcterms:W3CDTF">2019-08-04T10:07:00Z</dcterms:created>
  <dcterms:modified xsi:type="dcterms:W3CDTF">2022-06-26T17:50:21Z</dcterms:modified>
</cp:coreProperties>
</file>