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25" r:id="rId3"/>
    <p:sldId id="343" r:id="rId4"/>
    <p:sldId id="345" r:id="rId5"/>
    <p:sldId id="338" r:id="rId6"/>
    <p:sldId id="324" r:id="rId7"/>
    <p:sldId id="347" r:id="rId8"/>
    <p:sldId id="348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8647" y="2090172"/>
            <a:ext cx="723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När Alice springer 50 m så tar hon 45 steg. </a:t>
            </a:r>
          </a:p>
          <a:p>
            <a:endParaRPr lang="sv-SE" sz="2800" dirty="0"/>
          </a:p>
          <a:p>
            <a:r>
              <a:rPr lang="sv-SE" sz="2800" dirty="0"/>
              <a:t>Hur många steg tar Alice när hon springer 1 km? </a:t>
            </a:r>
          </a:p>
          <a:p>
            <a:r>
              <a:rPr lang="sv-SE" sz="2800" dirty="0"/>
              <a:t>Räkna med att alla steg hon tar är lika långa.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31263" y="1143687"/>
            <a:ext cx="6080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Rita av bilden. </a:t>
            </a:r>
          </a:p>
          <a:p>
            <a:r>
              <a:rPr lang="sv-SE" sz="2800" dirty="0"/>
              <a:t>Skriv sedan in tal i de tomma rutorna så att summan i alla rader, både vågrätt, lodrätt och diagonalt, är 99.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5C5AE67-F363-3A24-2292-092DA9A41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41" y="2554375"/>
            <a:ext cx="2541683" cy="253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313" y="1095562"/>
            <a:ext cx="175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90DD680-D93D-A0F4-BB39-27F9FE69A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13" y="2106287"/>
            <a:ext cx="1388125" cy="4737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525614F-2AA6-3439-77A8-B7A1F17112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313" y="3067517"/>
            <a:ext cx="1013552" cy="80974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D07D80B-D2CF-CC3E-D717-9E3776FB07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313" y="4364762"/>
            <a:ext cx="1366092" cy="5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6064" y="1443841"/>
            <a:ext cx="4819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Beräkna med överslagsräkning.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6,9 · 3,1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 · 48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298 · 2,9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2431" y="2090172"/>
            <a:ext cx="8447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 err="1"/>
              <a:t>Malvin</a:t>
            </a:r>
            <a:r>
              <a:rPr lang="sv-SE" sz="2800" dirty="0"/>
              <a:t> köper potatis av en bonde. </a:t>
            </a:r>
          </a:p>
          <a:p>
            <a:r>
              <a:rPr lang="sv-SE" sz="2800" dirty="0"/>
              <a:t>Potatisen väger 4,1 kg och </a:t>
            </a:r>
            <a:r>
              <a:rPr lang="sv-SE" sz="2800" dirty="0" err="1"/>
              <a:t>Malvin</a:t>
            </a:r>
            <a:r>
              <a:rPr lang="sv-SE" sz="2800" dirty="0"/>
              <a:t> får betala 35 kr jämnt. </a:t>
            </a:r>
          </a:p>
          <a:p>
            <a:endParaRPr lang="sv-SE" sz="2800" dirty="0"/>
          </a:p>
          <a:p>
            <a:r>
              <a:rPr lang="sv-SE" sz="2800" dirty="0"/>
              <a:t>Ungefär hur mycket kostar potatisen per kilogram?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66830" y="847288"/>
            <a:ext cx="48583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Beräkna med överslagsräkning.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E1D337-D39D-6A52-A94E-2486917E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830" y="2613752"/>
            <a:ext cx="1167788" cy="8152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2668E74-A639-FF0A-B924-43E8D18F8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6830" y="3810469"/>
            <a:ext cx="1255923" cy="76567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71F8ECF-CC51-A882-C1D8-AFD95A5009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830" y="4957610"/>
            <a:ext cx="1101687" cy="81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3659" y="847288"/>
            <a:ext cx="5844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Skriv talen i decimalform och beräkna.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38DEB48-41F6-48EA-FB06-8B2734298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659" y="2539847"/>
            <a:ext cx="1498294" cy="78770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C803166-7ECF-8EDF-FD6B-926AC0792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659" y="3635117"/>
            <a:ext cx="1784733" cy="77118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B56830C-EB0B-048A-6F59-B4570E7AC4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3659" y="4713862"/>
            <a:ext cx="1476260" cy="7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6231" y="558530"/>
            <a:ext cx="5919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Vilken pil pekar på talet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0,5</a:t>
            </a:r>
          </a:p>
          <a:p>
            <a:pPr marL="514350" indent="-514350">
              <a:buAutoNum type="alphaLcParenR"/>
            </a:pPr>
            <a:r>
              <a:rPr lang="sv-SE" sz="2800" dirty="0"/>
              <a:t>1,1</a:t>
            </a:r>
          </a:p>
          <a:p>
            <a:pPr marL="514350" indent="-514350">
              <a:buAutoNum type="alphaLcParenR"/>
            </a:pPr>
            <a:r>
              <a:rPr lang="sv-SE" sz="2800" dirty="0"/>
              <a:t>1,9</a:t>
            </a:r>
          </a:p>
          <a:p>
            <a:pPr marL="514350" indent="-514350">
              <a:buAutoNum type="alphaLcParenR"/>
            </a:pPr>
            <a:r>
              <a:rPr lang="sv-SE" sz="2800" dirty="0"/>
              <a:t>Mellan vilka pilar finns talet 1,25?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22E7040-B0FC-41E0-F91B-1A724E8DC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910" y="4445421"/>
            <a:ext cx="7954178" cy="13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313" y="847288"/>
            <a:ext cx="175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B8A5E43-2B8C-5005-1D6D-495B1F8AA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13" y="1809176"/>
            <a:ext cx="1322024" cy="78219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1A1EA0F-D7EC-F475-A294-85B297BC9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313" y="3030042"/>
            <a:ext cx="2005070" cy="49025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7CC868FC-AE22-845D-D34E-A82374E8EF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1767" y="3958961"/>
            <a:ext cx="1608463" cy="4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42515" y="1659285"/>
            <a:ext cx="69069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Skriv talet fyra hundradelar i decimalform.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produkten av talet i a) och 9.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Dividera sedan svaret i b) med 6. </a:t>
            </a:r>
          </a:p>
          <a:p>
            <a:r>
              <a:rPr lang="sv-SE" sz="2800" dirty="0"/>
              <a:t>	Vilken är kvoten?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2756</TotalTime>
  <Words>181</Words>
  <Application>Microsoft Office PowerPoint</Application>
  <PresentationFormat>Bredbild</PresentationFormat>
  <Paragraphs>50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169</cp:revision>
  <dcterms:created xsi:type="dcterms:W3CDTF">2019-08-04T10:07:00Z</dcterms:created>
  <dcterms:modified xsi:type="dcterms:W3CDTF">2022-06-26T18:22:34Z</dcterms:modified>
</cp:coreProperties>
</file>