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38" r:id="rId4"/>
    <p:sldId id="349" r:id="rId5"/>
    <p:sldId id="324" r:id="rId6"/>
    <p:sldId id="345" r:id="rId7"/>
    <p:sldId id="325" r:id="rId8"/>
    <p:sldId id="350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9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65491" y="1659285"/>
            <a:ext cx="80610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Vladimir skulle multiplicera ett tal med 8. </a:t>
            </a:r>
          </a:p>
          <a:p>
            <a:r>
              <a:rPr lang="sv-SE" sz="2800" dirty="0"/>
              <a:t>Han tryckte på fel knapp </a:t>
            </a:r>
          </a:p>
          <a:p>
            <a:r>
              <a:rPr lang="sv-SE" sz="2800" dirty="0"/>
              <a:t>och dividerade talet med 8 istället. </a:t>
            </a:r>
          </a:p>
          <a:p>
            <a:r>
              <a:rPr lang="sv-SE" sz="2800" dirty="0"/>
              <a:t>Då fick han svaret 67. </a:t>
            </a:r>
          </a:p>
          <a:p>
            <a:endParaRPr lang="sv-SE" sz="2800" dirty="0"/>
          </a:p>
          <a:p>
            <a:r>
              <a:rPr lang="sv-SE" sz="2800" dirty="0"/>
              <a:t>Vilket svar skulle Vladimir fått om han hade gjort rätt?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21741" y="2090172"/>
            <a:ext cx="87485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Ett glas väger 130 g när det är tomt. </a:t>
            </a:r>
          </a:p>
          <a:p>
            <a:r>
              <a:rPr lang="sv-SE" sz="2800" dirty="0"/>
              <a:t>När det är fyllt med vatten väger glaset 290 g. </a:t>
            </a:r>
          </a:p>
          <a:p>
            <a:endParaRPr lang="sv-SE" sz="2800" dirty="0"/>
          </a:p>
          <a:p>
            <a:r>
              <a:rPr lang="sv-SE" sz="2800" dirty="0"/>
              <a:t>Hur mycket väger två sådana glas som är fyllda till hälften?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6064" y="1443841"/>
            <a:ext cx="4819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Beräkna med överslagsräkning.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6,2 · 4,9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19 · 7,8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5,2 · 398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66830" y="847288"/>
            <a:ext cx="48583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Beräkna med överslagsräkning.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4522789-7461-89B1-1986-94C13E7B6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830" y="2492911"/>
            <a:ext cx="1123720" cy="793214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8DE72AD-9D1D-D5AA-9D30-88DE86D83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6830" y="3546753"/>
            <a:ext cx="1079653" cy="76567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E7A39BD2-CCC1-9670-EEDF-E591983EB9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6830" y="4573053"/>
            <a:ext cx="1211855" cy="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06220" y="1874728"/>
            <a:ext cx="69069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är klockan?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var klockan för en kvart sedan?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är klockan om en halvtimme?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FD38ED-3497-ED46-15C2-BF94A4832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4351" y="2185024"/>
            <a:ext cx="2671429" cy="248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87756" y="847288"/>
            <a:ext cx="2216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39D177D-B2F3-EBDC-61D6-130C7E9D5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756" y="2545585"/>
            <a:ext cx="2357610" cy="73813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0B3E8EF-F68A-1F20-70B3-BD5EF5336D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7756" y="3597017"/>
            <a:ext cx="2159306" cy="79872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108E633-3378-0725-27EE-AAD2605B8A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756" y="4709042"/>
            <a:ext cx="1983036" cy="77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10957" y="2305615"/>
            <a:ext cx="60042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Familjen Bergman köper fyra nya stolar. </a:t>
            </a:r>
          </a:p>
          <a:p>
            <a:endParaRPr lang="sv-SE" sz="2800" dirty="0"/>
          </a:p>
          <a:p>
            <a:r>
              <a:rPr lang="sv-SE" sz="2800" dirty="0"/>
              <a:t>Hur mycket får de betala?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0994828-6F8F-747C-482A-9BBFE5D3A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9713" y="1571740"/>
            <a:ext cx="3481330" cy="386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17313" y="1111604"/>
            <a:ext cx="175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EDA0D79-CD66-DB7C-883F-F5960E775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313" y="2037776"/>
            <a:ext cx="1101687" cy="78219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1C4C98E0-910D-D64C-4833-7DC44EAB0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313" y="3222926"/>
            <a:ext cx="1366092" cy="47372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042B078-6200-C214-5D5C-79C0297019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313" y="4099603"/>
            <a:ext cx="1983036" cy="42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27364" y="2090172"/>
            <a:ext cx="64407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I somras kokade Alicia 14 liter saft. </a:t>
            </a:r>
          </a:p>
          <a:p>
            <a:r>
              <a:rPr lang="sv-SE" sz="2800" dirty="0"/>
              <a:t>Hon hällde den på flaskor som rymde 7 dl. </a:t>
            </a:r>
          </a:p>
          <a:p>
            <a:endParaRPr lang="sv-SE" sz="2800" dirty="0"/>
          </a:p>
          <a:p>
            <a:r>
              <a:rPr lang="sv-SE" sz="2800" dirty="0"/>
              <a:t>Hur många flaskor saft blev det?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D9A62DC-C169-9986-D3E0-B97676D08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8768" y="3013018"/>
            <a:ext cx="3015868" cy="83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76226" y="2090172"/>
            <a:ext cx="42395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En film är 2 h 35 min lång. </a:t>
            </a:r>
          </a:p>
          <a:p>
            <a:r>
              <a:rPr lang="sv-SE" sz="2800" dirty="0"/>
              <a:t>Filmen slutar 21.50. </a:t>
            </a:r>
          </a:p>
          <a:p>
            <a:endParaRPr lang="sv-SE" sz="2800" dirty="0"/>
          </a:p>
          <a:p>
            <a:r>
              <a:rPr lang="sv-SE" sz="2800" dirty="0"/>
              <a:t>När började den?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2775</TotalTime>
  <Words>191</Words>
  <Application>Microsoft Office PowerPoint</Application>
  <PresentationFormat>Bredbild</PresentationFormat>
  <Paragraphs>55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179</cp:revision>
  <dcterms:created xsi:type="dcterms:W3CDTF">2019-08-04T10:07:00Z</dcterms:created>
  <dcterms:modified xsi:type="dcterms:W3CDTF">2022-06-26T18:43:19Z</dcterms:modified>
</cp:coreProperties>
</file>