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324" r:id="rId3"/>
    <p:sldId id="349" r:id="rId4"/>
    <p:sldId id="345" r:id="rId5"/>
    <p:sldId id="343" r:id="rId6"/>
    <p:sldId id="338" r:id="rId7"/>
    <p:sldId id="350" r:id="rId8"/>
    <p:sldId id="351" r:id="rId9"/>
    <p:sldId id="340" r:id="rId10"/>
    <p:sldId id="344" r:id="rId11"/>
    <p:sldId id="32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0" d="100"/>
          <a:sy n="40" d="100"/>
        </p:scale>
        <p:origin x="36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501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955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73774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0525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9074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239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1604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8362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5429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2554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3263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5971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059899" y="3075057"/>
            <a:ext cx="2072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/>
              <a:t>LÄXA 10</a:t>
            </a:r>
            <a:endParaRPr lang="sv-SE" sz="4000" b="1" dirty="0"/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923082" y="1874728"/>
            <a:ext cx="834583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9</a:t>
            </a:r>
          </a:p>
          <a:p>
            <a:endParaRPr lang="sv-SE" sz="2800" dirty="0"/>
          </a:p>
          <a:p>
            <a:r>
              <a:rPr lang="sv-SE" sz="2800" dirty="0"/>
              <a:t>Alfreds släpkärra får lastas med högst 1 200 kg. </a:t>
            </a:r>
          </a:p>
          <a:p>
            <a:r>
              <a:rPr lang="sv-SE" sz="2800" dirty="0"/>
              <a:t>På kärran har han lagt sex säckar som väger 75 kg styck. </a:t>
            </a:r>
          </a:p>
          <a:p>
            <a:endParaRPr lang="sv-SE" sz="2800" dirty="0"/>
          </a:p>
          <a:p>
            <a:r>
              <a:rPr lang="sv-SE" sz="2800" dirty="0"/>
              <a:t>Hur många säckar som väger 50 kg kan Alfred ta med vid samma tillfälle?</a:t>
            </a:r>
          </a:p>
        </p:txBody>
      </p:sp>
    </p:spTree>
    <p:extLst>
      <p:ext uri="{BB962C8B-B14F-4D97-AF65-F5344CB8AC3E}">
        <p14:creationId xmlns:p14="http://schemas.microsoft.com/office/powerpoint/2010/main" val="2295523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416954" y="1031394"/>
            <a:ext cx="735809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VECKANS PROBLEM</a:t>
            </a:r>
          </a:p>
          <a:p>
            <a:endParaRPr lang="sv-SE" sz="2800" b="1" dirty="0"/>
          </a:p>
          <a:p>
            <a:r>
              <a:rPr lang="sv-SE" sz="2800" dirty="0"/>
              <a:t>Försök att lista ut sambandet mellan de tre talen. </a:t>
            </a:r>
          </a:p>
          <a:p>
            <a:endParaRPr lang="sv-SE" sz="2800" dirty="0"/>
          </a:p>
          <a:p>
            <a:r>
              <a:rPr lang="sv-SE" sz="2800" dirty="0"/>
              <a:t>Vilket tal ska stå i den tomma rutan?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92E42677-4414-53F2-0B64-F4C2C4BD5F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7141" y="3888839"/>
            <a:ext cx="6637718" cy="1416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29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371473" y="1443841"/>
            <a:ext cx="344905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</a:t>
            </a:r>
          </a:p>
          <a:p>
            <a:endParaRPr lang="sv-SE" sz="2800" b="1" dirty="0"/>
          </a:p>
          <a:p>
            <a:r>
              <a:rPr lang="sv-SE" sz="2800" dirty="0"/>
              <a:t>Vilket tal är x?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x dygn = 1 skottår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2 veckor = x dygn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x min = 3 h</a:t>
            </a:r>
          </a:p>
        </p:txBody>
      </p:sp>
    </p:spTree>
    <p:extLst>
      <p:ext uri="{BB962C8B-B14F-4D97-AF65-F5344CB8AC3E}">
        <p14:creationId xmlns:p14="http://schemas.microsoft.com/office/powerpoint/2010/main" val="2190444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805152" y="1874728"/>
            <a:ext cx="658169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2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Vad kallas de båda tallinjerna som bildar ett koordinatsystem? 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Vad kallas den punkt där koordinataxlarna skär varandra?</a:t>
            </a:r>
          </a:p>
        </p:txBody>
      </p:sp>
    </p:spTree>
    <p:extLst>
      <p:ext uri="{BB962C8B-B14F-4D97-AF65-F5344CB8AC3E}">
        <p14:creationId xmlns:p14="http://schemas.microsoft.com/office/powerpoint/2010/main" val="4098056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567120" y="847288"/>
            <a:ext cx="505775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3</a:t>
            </a:r>
          </a:p>
          <a:p>
            <a:endParaRPr lang="sv-SE" sz="2800" b="1" dirty="0"/>
          </a:p>
          <a:p>
            <a:r>
              <a:rPr lang="sv-SE" sz="2800" dirty="0"/>
              <a:t>Vilka koordinater har punkterna?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219290D6-EE89-5DE8-27FF-C87D8088A6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2232" y="2515403"/>
            <a:ext cx="3267535" cy="3286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751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155853" y="2305615"/>
            <a:ext cx="788029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4</a:t>
            </a:r>
          </a:p>
          <a:p>
            <a:endParaRPr lang="sv-SE" sz="2800" dirty="0"/>
          </a:p>
          <a:p>
            <a:r>
              <a:rPr lang="sv-SE" sz="2800" dirty="0"/>
              <a:t>På onsdagar går Salman i skolan från 08.15 till 14.50. </a:t>
            </a:r>
          </a:p>
          <a:p>
            <a:endParaRPr lang="sv-SE" sz="2800" dirty="0"/>
          </a:p>
          <a:p>
            <a:r>
              <a:rPr lang="sv-SE" sz="2800" dirty="0"/>
              <a:t>Hur lång är hans skoldag?</a:t>
            </a:r>
          </a:p>
        </p:txBody>
      </p:sp>
    </p:spTree>
    <p:extLst>
      <p:ext uri="{BB962C8B-B14F-4D97-AF65-F5344CB8AC3E}">
        <p14:creationId xmlns:p14="http://schemas.microsoft.com/office/powerpoint/2010/main" val="594731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584636" y="847288"/>
            <a:ext cx="30227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5</a:t>
            </a:r>
          </a:p>
          <a:p>
            <a:endParaRPr lang="sv-SE" sz="2800" b="1" dirty="0"/>
          </a:p>
          <a:p>
            <a:r>
              <a:rPr lang="sv-SE" sz="2800" dirty="0"/>
              <a:t>Vilket tal är störst?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42082A30-A986-12C4-1FA5-BEBD9357C0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4636" y="2598833"/>
            <a:ext cx="2137272" cy="479234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761DB1B5-7314-224B-F7ED-AD1F524CA7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84636" y="3444617"/>
            <a:ext cx="1850834" cy="765672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169841F4-6ED3-33E4-5E0E-CE0E62C1FDF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84636" y="4576839"/>
            <a:ext cx="1916935" cy="787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439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832882" y="1874728"/>
            <a:ext cx="852623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6</a:t>
            </a:r>
          </a:p>
          <a:p>
            <a:endParaRPr lang="sv-SE" sz="2800" dirty="0"/>
          </a:p>
          <a:p>
            <a:r>
              <a:rPr lang="sv-SE" sz="2800" dirty="0"/>
              <a:t>Fem engelska mil är 8 045 m. 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Hur lång är en engelsk mil?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Hur mycket längre är en svensk mil än en engelsk mil?</a:t>
            </a:r>
          </a:p>
        </p:txBody>
      </p:sp>
    </p:spTree>
    <p:extLst>
      <p:ext uri="{BB962C8B-B14F-4D97-AF65-F5344CB8AC3E}">
        <p14:creationId xmlns:p14="http://schemas.microsoft.com/office/powerpoint/2010/main" val="1456135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858395" y="1659285"/>
            <a:ext cx="725891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7</a:t>
            </a:r>
          </a:p>
          <a:p>
            <a:endParaRPr lang="sv-SE" sz="2800" dirty="0"/>
          </a:p>
          <a:p>
            <a:r>
              <a:rPr lang="sv-SE" sz="2800" dirty="0"/>
              <a:t>Under tre dagar körde Ulrika sammanlagt 47 mil. </a:t>
            </a:r>
          </a:p>
          <a:p>
            <a:r>
              <a:rPr lang="sv-SE" sz="2800" dirty="0"/>
              <a:t>Den första dagen körde hon 125 km </a:t>
            </a:r>
          </a:p>
          <a:p>
            <a:r>
              <a:rPr lang="sv-SE" sz="2800" dirty="0"/>
              <a:t>och den andra dagen 263 km. </a:t>
            </a:r>
          </a:p>
          <a:p>
            <a:endParaRPr lang="sv-SE" sz="2800" dirty="0"/>
          </a:p>
          <a:p>
            <a:r>
              <a:rPr lang="sv-SE" sz="2800" dirty="0"/>
              <a:t>Hur långt körde Ulrika den tredje dagen? </a:t>
            </a:r>
          </a:p>
          <a:p>
            <a:r>
              <a:rPr lang="sv-SE" sz="2800" dirty="0"/>
              <a:t>Svara i kilometer.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94267AD7-5AC7-2D45-7265-A2CEC903A2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7305" y="3025335"/>
            <a:ext cx="2859291" cy="807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8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159186" y="1874728"/>
            <a:ext cx="587362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8</a:t>
            </a:r>
          </a:p>
          <a:p>
            <a:endParaRPr lang="sv-SE" sz="2800" dirty="0"/>
          </a:p>
          <a:p>
            <a:r>
              <a:rPr lang="sv-SE" sz="2800" dirty="0"/>
              <a:t>Ett tåg startar från Stockholm 07.46. </a:t>
            </a:r>
          </a:p>
          <a:p>
            <a:r>
              <a:rPr lang="sv-SE" sz="2800" dirty="0"/>
              <a:t>Efter fyra timmar och tjugosex minuter kommer tåget fram till Malmö. </a:t>
            </a:r>
          </a:p>
          <a:p>
            <a:endParaRPr lang="sv-SE" sz="2800" dirty="0"/>
          </a:p>
          <a:p>
            <a:r>
              <a:rPr lang="sv-SE" sz="2800" dirty="0"/>
              <a:t>Hur mycket är klockan då?</a:t>
            </a:r>
          </a:p>
        </p:txBody>
      </p:sp>
    </p:spTree>
    <p:extLst>
      <p:ext uri="{BB962C8B-B14F-4D97-AF65-F5344CB8AC3E}">
        <p14:creationId xmlns:p14="http://schemas.microsoft.com/office/powerpoint/2010/main" val="2226740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Återblick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2795</TotalTime>
  <Words>232</Words>
  <Application>Microsoft Office PowerPoint</Application>
  <PresentationFormat>Bredbild</PresentationFormat>
  <Paragraphs>58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4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188</cp:revision>
  <dcterms:created xsi:type="dcterms:W3CDTF">2019-08-04T10:07:00Z</dcterms:created>
  <dcterms:modified xsi:type="dcterms:W3CDTF">2022-06-27T08:40:40Z</dcterms:modified>
</cp:coreProperties>
</file>