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7" r:id="rId2"/>
    <p:sldId id="345" r:id="rId3"/>
    <p:sldId id="343" r:id="rId4"/>
    <p:sldId id="349" r:id="rId5"/>
    <p:sldId id="338" r:id="rId6"/>
    <p:sldId id="324" r:id="rId7"/>
    <p:sldId id="351" r:id="rId8"/>
    <p:sldId id="352" r:id="rId9"/>
    <p:sldId id="340" r:id="rId10"/>
    <p:sldId id="344" r:id="rId11"/>
    <p:sldId id="320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40" d="100"/>
          <a:sy n="40" d="100"/>
        </p:scale>
        <p:origin x="36" y="6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501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0955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73774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10525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9074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92392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2022-06-27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31604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2022-06-27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88362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2022-06-27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85429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B4C22EB-9F03-487A-8739-7879F6B2C1B7}" type="datetimeFigureOut">
              <a:rPr lang="sv-SE" smtClean="0"/>
              <a:t>2022-06-27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32554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13263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B4C22EB-9F03-487A-8739-7879F6B2C1B7}" type="datetimeFigureOut">
              <a:rPr lang="sv-SE" smtClean="0"/>
              <a:t>2022-06-27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5971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5059899" y="3075057"/>
            <a:ext cx="20722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000" b="1" dirty="0"/>
              <a:t>LÄXA 13</a:t>
            </a:r>
          </a:p>
        </p:txBody>
      </p:sp>
    </p:spTree>
    <p:extLst>
      <p:ext uri="{BB962C8B-B14F-4D97-AF65-F5344CB8AC3E}">
        <p14:creationId xmlns:p14="http://schemas.microsoft.com/office/powerpoint/2010/main" val="10557946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293035" y="1228397"/>
            <a:ext cx="7605929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9</a:t>
            </a:r>
          </a:p>
          <a:p>
            <a:endParaRPr lang="sv-SE" sz="2800" dirty="0"/>
          </a:p>
          <a:p>
            <a:r>
              <a:rPr lang="sv-SE" sz="2800" dirty="0"/>
              <a:t>Nadja åker skidor i el-</a:t>
            </a:r>
            <a:r>
              <a:rPr lang="sv-SE" sz="2800" dirty="0" err="1"/>
              <a:t>ljusspåret</a:t>
            </a:r>
            <a:r>
              <a:rPr lang="sv-SE" sz="2800" dirty="0"/>
              <a:t>. </a:t>
            </a:r>
          </a:p>
          <a:p>
            <a:r>
              <a:rPr lang="sv-SE" sz="2800" dirty="0"/>
              <a:t>Det är 2,5 km långt. </a:t>
            </a:r>
          </a:p>
          <a:p>
            <a:endParaRPr lang="sv-SE" sz="2800" dirty="0"/>
          </a:p>
          <a:p>
            <a:r>
              <a:rPr lang="sv-SE" sz="2800" dirty="0"/>
              <a:t>När Nadja har åkt      av sträckan tar hon en paus. </a:t>
            </a:r>
          </a:p>
          <a:p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Hur stor andel av spåret har hon kvar att åka?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Hur lång sträcka har hon kvar att åka?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2E797EF3-5833-95D7-FC26-5CE09AAAE2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19330" y="3306552"/>
            <a:ext cx="286439" cy="683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5523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646971" y="2305615"/>
            <a:ext cx="489805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VECKANS PROBLEM</a:t>
            </a:r>
          </a:p>
          <a:p>
            <a:endParaRPr lang="sv-SE" sz="2800" b="1" dirty="0"/>
          </a:p>
          <a:p>
            <a:r>
              <a:rPr lang="sv-SE" sz="2800" dirty="0"/>
              <a:t>Summan av tre tal i följd är 297. </a:t>
            </a:r>
          </a:p>
          <a:p>
            <a:endParaRPr lang="sv-SE" sz="2800" dirty="0"/>
          </a:p>
          <a:p>
            <a:r>
              <a:rPr lang="sv-SE" sz="2800" dirty="0"/>
              <a:t>Vilka är de tre talen?</a:t>
            </a:r>
          </a:p>
        </p:txBody>
      </p:sp>
    </p:spTree>
    <p:extLst>
      <p:ext uri="{BB962C8B-B14F-4D97-AF65-F5344CB8AC3E}">
        <p14:creationId xmlns:p14="http://schemas.microsoft.com/office/powerpoint/2010/main" val="838297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4753916" y="1874728"/>
            <a:ext cx="268416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1</a:t>
            </a:r>
          </a:p>
          <a:p>
            <a:endParaRPr lang="sv-SE" sz="2800" b="1" dirty="0"/>
          </a:p>
          <a:p>
            <a:pPr marL="514350" indent="-514350">
              <a:buAutoNum type="alphaLcParenR"/>
            </a:pPr>
            <a:r>
              <a:rPr lang="sv-SE" sz="2800" dirty="0"/>
              <a:t>17,4 + 32,7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125,3 – 42,9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3,76 + 5,78</a:t>
            </a:r>
          </a:p>
        </p:txBody>
      </p:sp>
    </p:spTree>
    <p:extLst>
      <p:ext uri="{BB962C8B-B14F-4D97-AF65-F5344CB8AC3E}">
        <p14:creationId xmlns:p14="http://schemas.microsoft.com/office/powerpoint/2010/main" val="836751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1407088" y="1125396"/>
            <a:ext cx="540308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2</a:t>
            </a:r>
          </a:p>
          <a:p>
            <a:endParaRPr lang="sv-SE" sz="2800" dirty="0"/>
          </a:p>
          <a:p>
            <a:r>
              <a:rPr lang="sv-SE" sz="2800" dirty="0"/>
              <a:t>Diagrammet visar nederbörden under första kvartalet ett år i Kairo. </a:t>
            </a:r>
          </a:p>
          <a:p>
            <a:endParaRPr lang="sv-SE" sz="2800" dirty="0"/>
          </a:p>
          <a:p>
            <a:r>
              <a:rPr lang="sv-SE" sz="2800" dirty="0"/>
              <a:t>Beräkna medelvärdet.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FC32ECC3-7061-EE6F-099D-FF4488B4DE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25758" y="1585338"/>
            <a:ext cx="3759154" cy="3687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4731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334991" y="1443841"/>
            <a:ext cx="752201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3</a:t>
            </a:r>
          </a:p>
          <a:p>
            <a:endParaRPr lang="sv-SE" sz="2800" dirty="0"/>
          </a:p>
          <a:p>
            <a:r>
              <a:rPr lang="sv-SE" sz="2800" dirty="0"/>
              <a:t>Julia köper två hektogram rostbiff. </a:t>
            </a:r>
          </a:p>
          <a:p>
            <a:r>
              <a:rPr lang="sv-SE" sz="2800" dirty="0"/>
              <a:t>Priset är 25,70 kr per hektogram.  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Hur mycket kostar Julias rostbiff sammanlagt?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Hur mycket får hon betala i kassan om hon inte köper något annat?</a:t>
            </a:r>
          </a:p>
        </p:txBody>
      </p:sp>
    </p:spTree>
    <p:extLst>
      <p:ext uri="{BB962C8B-B14F-4D97-AF65-F5344CB8AC3E}">
        <p14:creationId xmlns:p14="http://schemas.microsoft.com/office/powerpoint/2010/main" val="4098056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1467852" y="1443841"/>
            <a:ext cx="925629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4</a:t>
            </a:r>
          </a:p>
          <a:p>
            <a:endParaRPr lang="sv-SE" sz="2800" b="1" dirty="0"/>
          </a:p>
          <a:p>
            <a:r>
              <a:rPr lang="sv-SE" sz="2800" dirty="0"/>
              <a:t>Under en vecka visade Anjas termometer:</a:t>
            </a:r>
          </a:p>
          <a:p>
            <a:endParaRPr lang="sv-SE" sz="2800" dirty="0"/>
          </a:p>
          <a:p>
            <a:r>
              <a:rPr lang="sv-SE" sz="2800" dirty="0"/>
              <a:t>24°C		22°C		24°C		30°C		28°C		26°C		24°C</a:t>
            </a:r>
          </a:p>
          <a:p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Vilket är typvärdet?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Vilken är medianen?</a:t>
            </a:r>
          </a:p>
        </p:txBody>
      </p:sp>
    </p:spTree>
    <p:extLst>
      <p:ext uri="{BB962C8B-B14F-4D97-AF65-F5344CB8AC3E}">
        <p14:creationId xmlns:p14="http://schemas.microsoft.com/office/powerpoint/2010/main" val="3436439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229852" y="1659285"/>
            <a:ext cx="7732295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5</a:t>
            </a:r>
          </a:p>
          <a:p>
            <a:endParaRPr lang="sv-SE" sz="2800" b="1" dirty="0"/>
          </a:p>
          <a:p>
            <a:r>
              <a:rPr lang="sv-SE" sz="2800" dirty="0"/>
              <a:t>En familj med två vuxna och fyra barn går på en teaterföreställning. </a:t>
            </a:r>
          </a:p>
          <a:p>
            <a:r>
              <a:rPr lang="sv-SE" sz="2800" dirty="0"/>
              <a:t>Biljetterna kostar 375 kr för vuxna </a:t>
            </a:r>
          </a:p>
          <a:p>
            <a:r>
              <a:rPr lang="sv-SE" sz="2800" dirty="0"/>
              <a:t>och 175 kr för barn. </a:t>
            </a:r>
          </a:p>
          <a:p>
            <a:endParaRPr lang="sv-SE" sz="2800" dirty="0"/>
          </a:p>
          <a:p>
            <a:r>
              <a:rPr lang="sv-SE" sz="2800" dirty="0"/>
              <a:t>Vad kostar biljetterna sammanlagt för hela familjen?</a:t>
            </a:r>
          </a:p>
        </p:txBody>
      </p:sp>
    </p:spTree>
    <p:extLst>
      <p:ext uri="{BB962C8B-B14F-4D97-AF65-F5344CB8AC3E}">
        <p14:creationId xmlns:p14="http://schemas.microsoft.com/office/powerpoint/2010/main" val="2190444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5217766" y="1038288"/>
            <a:ext cx="17564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6</a:t>
            </a:r>
            <a:endParaRPr lang="sv-SE" sz="2800" dirty="0"/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1FE3FEAC-467C-891D-3720-1BE62AF67E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17766" y="2006447"/>
            <a:ext cx="969484" cy="787706"/>
          </a:xfrm>
          <a:prstGeom prst="rect">
            <a:avLst/>
          </a:prstGeom>
        </p:spPr>
      </p:pic>
      <p:pic>
        <p:nvPicPr>
          <p:cNvPr id="8" name="Bildobjekt 7">
            <a:extLst>
              <a:ext uri="{FF2B5EF4-FFF2-40B4-BE49-F238E27FC236}">
                <a16:creationId xmlns:a16="http://schemas.microsoft.com/office/drawing/2014/main" id="{46C6DFAD-B7CC-FE98-6101-A7E63FE1F51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17766" y="3239092"/>
            <a:ext cx="1564395" cy="484742"/>
          </a:xfrm>
          <a:prstGeom prst="rect">
            <a:avLst/>
          </a:prstGeom>
        </p:spPr>
      </p:pic>
      <p:pic>
        <p:nvPicPr>
          <p:cNvPr id="10" name="Bildobjekt 9">
            <a:extLst>
              <a:ext uri="{FF2B5EF4-FFF2-40B4-BE49-F238E27FC236}">
                <a16:creationId xmlns:a16="http://schemas.microsoft.com/office/drawing/2014/main" id="{C8643C43-FC52-3F2C-27B6-6433307E158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17766" y="4168773"/>
            <a:ext cx="1233889" cy="826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8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4089734" y="1443841"/>
            <a:ext cx="401253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7</a:t>
            </a:r>
          </a:p>
          <a:p>
            <a:endParaRPr lang="sv-SE" sz="2800" b="1" dirty="0"/>
          </a:p>
          <a:p>
            <a:r>
              <a:rPr lang="sv-SE" sz="2800" dirty="0"/>
              <a:t>Vilka är de okända talen?</a:t>
            </a:r>
          </a:p>
          <a:p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x + x = 78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y · y · y = 27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z + z + 56 = 106</a:t>
            </a:r>
          </a:p>
        </p:txBody>
      </p:sp>
    </p:spTree>
    <p:extLst>
      <p:ext uri="{BB962C8B-B14F-4D97-AF65-F5344CB8AC3E}">
        <p14:creationId xmlns:p14="http://schemas.microsoft.com/office/powerpoint/2010/main" val="1868633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123922" y="1874728"/>
            <a:ext cx="5944155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8</a:t>
            </a:r>
          </a:p>
          <a:p>
            <a:endParaRPr lang="sv-SE" sz="2800" dirty="0"/>
          </a:p>
          <a:p>
            <a:r>
              <a:rPr lang="sv-SE" sz="2800" dirty="0"/>
              <a:t>Wilma köper 4 m gardintyg. </a:t>
            </a:r>
          </a:p>
          <a:p>
            <a:r>
              <a:rPr lang="sv-SE" sz="2800" dirty="0"/>
              <a:t>Hon betalar med två femhundralappar </a:t>
            </a:r>
          </a:p>
          <a:p>
            <a:r>
              <a:rPr lang="sv-SE" sz="2800" dirty="0"/>
              <a:t>och får 140 kr tillbaka. </a:t>
            </a:r>
          </a:p>
          <a:p>
            <a:endParaRPr lang="sv-SE" sz="2800" dirty="0"/>
          </a:p>
          <a:p>
            <a:r>
              <a:rPr lang="sv-SE" sz="2800" dirty="0"/>
              <a:t>Hur mycket kostar tyget per meter?</a:t>
            </a:r>
          </a:p>
        </p:txBody>
      </p:sp>
    </p:spTree>
    <p:extLst>
      <p:ext uri="{BB962C8B-B14F-4D97-AF65-F5344CB8AC3E}">
        <p14:creationId xmlns:p14="http://schemas.microsoft.com/office/powerpoint/2010/main" val="2226740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Återblick">
  <a:themeElements>
    <a:clrScheme name="Återblick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Återblick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Återblick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3273</TotalTime>
  <Words>267</Words>
  <Application>Microsoft Office PowerPoint</Application>
  <PresentationFormat>Bredbild</PresentationFormat>
  <Paragraphs>69</Paragraphs>
  <Slides>11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11</vt:i4>
      </vt:variant>
    </vt:vector>
  </HeadingPairs>
  <TitlesOfParts>
    <vt:vector size="14" baseType="lpstr">
      <vt:lpstr>Calibri</vt:lpstr>
      <vt:lpstr>Calibri Light</vt:lpstr>
      <vt:lpstr>Återblick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Kerstin Dahlin</dc:creator>
  <cp:lastModifiedBy>Kerstin Dahlin</cp:lastModifiedBy>
  <cp:revision>205</cp:revision>
  <dcterms:created xsi:type="dcterms:W3CDTF">2019-08-04T10:07:00Z</dcterms:created>
  <dcterms:modified xsi:type="dcterms:W3CDTF">2022-06-27T17:08:38Z</dcterms:modified>
</cp:coreProperties>
</file>