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5" r:id="rId3"/>
    <p:sldId id="343" r:id="rId4"/>
    <p:sldId id="338" r:id="rId5"/>
    <p:sldId id="349" r:id="rId6"/>
    <p:sldId id="324" r:id="rId7"/>
    <p:sldId id="353" r:id="rId8"/>
    <p:sldId id="352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2E7DEB3-68D9-7E56-CFF2-DC6F16FE5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334" y="1834308"/>
            <a:ext cx="3327094" cy="3189383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92572" y="847288"/>
            <a:ext cx="7605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Hugo kastar 20 pilar mot en piltavla. </a:t>
            </a:r>
          </a:p>
          <a:p>
            <a:r>
              <a:rPr lang="sv-SE" sz="2800" dirty="0"/>
              <a:t>Diagrammet visar resultatet av de 19 första kasten. 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Medelvärdet av alla 20 kasten är 8 poäng. </a:t>
            </a:r>
          </a:p>
          <a:p>
            <a:r>
              <a:rPr lang="sv-SE" sz="2800" dirty="0"/>
              <a:t>	Vilket resultat har Hugo på den sista pilen?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medianen av de 20 kasten?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0906" y="1443841"/>
            <a:ext cx="69301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Tareq köpte två böcker. </a:t>
            </a:r>
          </a:p>
          <a:p>
            <a:r>
              <a:rPr lang="sv-SE" sz="2800" dirty="0"/>
              <a:t>Den ena var dubbelt så dyr som den andra. </a:t>
            </a:r>
          </a:p>
          <a:p>
            <a:endParaRPr lang="sv-SE" sz="2800" dirty="0"/>
          </a:p>
          <a:p>
            <a:r>
              <a:rPr lang="sv-SE" sz="2800" dirty="0"/>
              <a:t>Han betalade med en femhundrakronorssedel </a:t>
            </a:r>
          </a:p>
          <a:p>
            <a:r>
              <a:rPr lang="sv-SE" sz="2800" dirty="0"/>
              <a:t>och fick 275 kr tillbaka. </a:t>
            </a:r>
          </a:p>
          <a:p>
            <a:endParaRPr lang="sv-SE" sz="2800" dirty="0"/>
          </a:p>
          <a:p>
            <a:r>
              <a:rPr lang="sv-SE" sz="2800" dirty="0"/>
              <a:t>Hur mycket kostade den dyraste boken?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10558" y="1874728"/>
            <a:ext cx="31708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462,39 + 173,03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 · 16,3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42,28 – 18,5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7144" y="2090172"/>
            <a:ext cx="6517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En morgon visade termometern 4,7°C. </a:t>
            </a:r>
          </a:p>
          <a:p>
            <a:r>
              <a:rPr lang="sv-SE" sz="2800" dirty="0"/>
              <a:t>På eftermiddagen var det 11,5°C. </a:t>
            </a:r>
          </a:p>
          <a:p>
            <a:endParaRPr lang="sv-SE" sz="2800" dirty="0"/>
          </a:p>
          <a:p>
            <a:r>
              <a:rPr lang="sv-SE" sz="2800" dirty="0"/>
              <a:t>Med hur många grader steg temperaturen?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58978" y="1659285"/>
            <a:ext cx="68740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 err="1"/>
              <a:t>Mohsen</a:t>
            </a:r>
            <a:r>
              <a:rPr lang="sv-SE" sz="2800" dirty="0"/>
              <a:t> kastar en tiosidig tärning fyra gånger. </a:t>
            </a:r>
          </a:p>
          <a:p>
            <a:r>
              <a:rPr lang="sv-SE" sz="2800" dirty="0"/>
              <a:t>Han får följande resultat:</a:t>
            </a:r>
          </a:p>
          <a:p>
            <a:endParaRPr lang="sv-SE" sz="2800" dirty="0"/>
          </a:p>
          <a:p>
            <a:r>
              <a:rPr lang="sv-SE" sz="2800" dirty="0"/>
              <a:t>7		2		8		7</a:t>
            </a:r>
          </a:p>
          <a:p>
            <a:endParaRPr lang="sv-SE" sz="2800" dirty="0"/>
          </a:p>
          <a:p>
            <a:r>
              <a:rPr lang="sv-SE" sz="2800" dirty="0"/>
              <a:t>Beräkna medelvärdet.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08653" y="1659285"/>
            <a:ext cx="89746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Maryam hämtar tre bokpaket på posten. </a:t>
            </a:r>
          </a:p>
          <a:p>
            <a:r>
              <a:rPr lang="sv-SE" sz="2800" dirty="0"/>
              <a:t>De väger 2,6 kg per styck.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paketen sammanlagt?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fattas för att den totala vikten ska vara 10 kg?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86463" y="1443841"/>
            <a:ext cx="42190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Avrunda talen till tiondelar.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52,76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147,92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28,45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11315" y="1443841"/>
            <a:ext cx="35693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Hur många minuter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h 45 min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480 s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2,5 h</a:t>
            </a:r>
          </a:p>
        </p:txBody>
      </p:sp>
    </p:spTree>
    <p:extLst>
      <p:ext uri="{BB962C8B-B14F-4D97-AF65-F5344CB8AC3E}">
        <p14:creationId xmlns:p14="http://schemas.microsoft.com/office/powerpoint/2010/main" val="18209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37246" y="1876978"/>
            <a:ext cx="171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1E927A7-335C-EFA3-15F0-A2858D7D6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561" y="3026884"/>
            <a:ext cx="9716877" cy="8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1877" y="2090172"/>
            <a:ext cx="760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Summan av två tal är 675. </a:t>
            </a:r>
          </a:p>
          <a:p>
            <a:r>
              <a:rPr lang="sv-SE" sz="2800" dirty="0"/>
              <a:t>Det ena talet är fyra gånger så stort som det andra. </a:t>
            </a:r>
          </a:p>
          <a:p>
            <a:endParaRPr lang="sv-SE" sz="2800" dirty="0"/>
          </a:p>
          <a:p>
            <a:r>
              <a:rPr lang="sv-SE" sz="2800" dirty="0"/>
              <a:t>Vilka är de två talen?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3293</TotalTime>
  <Words>235</Words>
  <Application>Microsoft Office PowerPoint</Application>
  <PresentationFormat>Bredbild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211</cp:revision>
  <dcterms:created xsi:type="dcterms:W3CDTF">2019-08-04T10:07:00Z</dcterms:created>
  <dcterms:modified xsi:type="dcterms:W3CDTF">2022-06-27T17:30:11Z</dcterms:modified>
</cp:coreProperties>
</file>