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9" r:id="rId3"/>
    <p:sldId id="324" r:id="rId4"/>
    <p:sldId id="354" r:id="rId5"/>
    <p:sldId id="343" r:id="rId6"/>
    <p:sldId id="338" r:id="rId7"/>
    <p:sldId id="351" r:id="rId8"/>
    <p:sldId id="353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44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19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39124" y="1874728"/>
            <a:ext cx="79137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Gross och tjog är gamla enheter. </a:t>
            </a:r>
          </a:p>
          <a:p>
            <a:r>
              <a:rPr lang="sv-SE" sz="2800" dirty="0"/>
              <a:t>Ett gross är lika med 144 stycken </a:t>
            </a:r>
          </a:p>
          <a:p>
            <a:r>
              <a:rPr lang="sv-SE" sz="2800" dirty="0"/>
              <a:t>och ett tjog är lika med 20 stycken. </a:t>
            </a:r>
          </a:p>
          <a:p>
            <a:endParaRPr lang="sv-SE" sz="2800" dirty="0"/>
          </a:p>
          <a:p>
            <a:r>
              <a:rPr lang="sv-SE" sz="2800" dirty="0"/>
              <a:t>Hur många tjog är ett gross och hur många blir över?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76474" y="1163181"/>
            <a:ext cx="52390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Hur stor andel av figuren är grön?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7A929FB-EA9B-B851-0839-421F9D897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825" y="3038951"/>
            <a:ext cx="6418349" cy="265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95570" y="847288"/>
            <a:ext cx="25101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Vilka vinklar är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spetsiga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räta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trubbiga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103CE48-AA79-0BA3-C0F1-C5F95D77D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839" y="2131523"/>
            <a:ext cx="6706591" cy="259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8189" y="2305615"/>
            <a:ext cx="74756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Rita en rektangel med sidorna 7 cm och 3 cm.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omkretsen.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81415" y="1443841"/>
            <a:ext cx="36291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Hur många grader är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en rät vinkel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ett halvt varv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tre fjärdedels varv</a:t>
            </a:r>
          </a:p>
        </p:txBody>
      </p:sp>
    </p:spTree>
    <p:extLst>
      <p:ext uri="{BB962C8B-B14F-4D97-AF65-F5344CB8AC3E}">
        <p14:creationId xmlns:p14="http://schemas.microsoft.com/office/powerpoint/2010/main" val="25192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04832" y="2090172"/>
            <a:ext cx="6382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En sexhörning har omkretsen 3 dm. </a:t>
            </a:r>
          </a:p>
          <a:p>
            <a:endParaRPr lang="sv-SE" sz="2800" dirty="0"/>
          </a:p>
          <a:p>
            <a:r>
              <a:rPr lang="sv-SE" sz="2800" dirty="0"/>
              <a:t>Hur långa är sidorna om alla är lika långa?</a:t>
            </a:r>
          </a:p>
          <a:p>
            <a:r>
              <a:rPr lang="sv-SE" sz="2800" dirty="0"/>
              <a:t>Svara i centimeter.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06018" y="1874728"/>
            <a:ext cx="29799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178,3 + 12,52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92,3 – 7,65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0,48 · 8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37487" y="847288"/>
            <a:ext cx="75170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Under en regnig vecka kom det så här mycket regn de olika dagarna.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medelvärdet.</a:t>
            </a:r>
          </a:p>
          <a:p>
            <a:pPr marL="514350" indent="-514350">
              <a:buAutoNum type="alphaLcParenR"/>
            </a:pPr>
            <a:r>
              <a:rPr lang="sv-SE" sz="2800" dirty="0"/>
              <a:t>Vilken är medianen?</a:t>
            </a:r>
          </a:p>
          <a:p>
            <a:pPr marL="514350" indent="-514350">
              <a:buAutoNum type="alphaLcParenR"/>
            </a:pPr>
            <a:r>
              <a:rPr lang="sv-SE" sz="2800" dirty="0"/>
              <a:t>Vilket är typvärdet?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10263F7-E600-6B9B-2647-7B9AA4617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876" y="4640740"/>
            <a:ext cx="7620248" cy="115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21117" y="1534656"/>
            <a:ext cx="71497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Mät pennans längd i hela och halva centimeter. </a:t>
            </a:r>
          </a:p>
          <a:p>
            <a:endParaRPr lang="sv-SE" sz="2800" dirty="0"/>
          </a:p>
          <a:p>
            <a:r>
              <a:rPr lang="sv-SE" sz="2800" dirty="0"/>
              <a:t>Hur lång är pennan i verkligheten?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F0BFBB9-3C27-9DC1-5ACB-71C89406E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301" y="4502587"/>
            <a:ext cx="3525398" cy="82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85257" y="2090172"/>
            <a:ext cx="86214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 err="1"/>
              <a:t>Darin</a:t>
            </a:r>
            <a:r>
              <a:rPr lang="sv-SE" sz="2800" dirty="0"/>
              <a:t> köper 3 kg bananer. </a:t>
            </a:r>
          </a:p>
          <a:p>
            <a:r>
              <a:rPr lang="sv-SE" sz="2800" dirty="0"/>
              <a:t>Priset per kilogram är 17,90 kr. </a:t>
            </a:r>
          </a:p>
          <a:p>
            <a:endParaRPr lang="sv-SE" sz="2800" dirty="0"/>
          </a:p>
          <a:p>
            <a:r>
              <a:rPr lang="sv-SE" sz="2800" dirty="0"/>
              <a:t>Hur mycket får </a:t>
            </a:r>
            <a:r>
              <a:rPr lang="sv-SE" sz="2800" dirty="0" err="1"/>
              <a:t>Darin</a:t>
            </a:r>
            <a:r>
              <a:rPr lang="sv-SE" sz="2800" dirty="0"/>
              <a:t> tillbaka om han lämnar fram 100 kr?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2950</TotalTime>
  <Words>194</Words>
  <Application>Microsoft Office PowerPoint</Application>
  <PresentationFormat>Bredbild</PresentationFormat>
  <Paragraphs>65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226</cp:revision>
  <dcterms:created xsi:type="dcterms:W3CDTF">2019-08-04T10:07:00Z</dcterms:created>
  <dcterms:modified xsi:type="dcterms:W3CDTF">2022-06-27T20:17:43Z</dcterms:modified>
</cp:coreProperties>
</file>