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54" r:id="rId5"/>
    <p:sldId id="343" r:id="rId6"/>
    <p:sldId id="338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20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4067" y="1659285"/>
            <a:ext cx="81438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Niagarafallen har en fallhöjd på 60 m. </a:t>
            </a:r>
          </a:p>
          <a:p>
            <a:r>
              <a:rPr lang="sv-SE" sz="2800" dirty="0"/>
              <a:t>Det vattenfall som har den högsta fallhöjden på jorden har 16 gånger så lång fallhöjd. </a:t>
            </a:r>
          </a:p>
          <a:p>
            <a:endParaRPr lang="sv-SE" sz="2800" dirty="0"/>
          </a:p>
          <a:p>
            <a:r>
              <a:rPr lang="sv-SE" sz="2800" dirty="0"/>
              <a:t>Hur mycket längre är dess fallhöjd jämfört med Niagarafallens?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82253" y="1659285"/>
            <a:ext cx="7427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Farmors jordgubbsland har formen av en kvadrat med sidan 3 m. </a:t>
            </a:r>
          </a:p>
          <a:p>
            <a:r>
              <a:rPr lang="sv-SE" sz="2800" dirty="0"/>
              <a:t>När hon gödslar landet går det åt 2 kg gödsel. </a:t>
            </a:r>
          </a:p>
          <a:p>
            <a:endParaRPr lang="sv-SE" sz="2800" dirty="0"/>
          </a:p>
          <a:p>
            <a:r>
              <a:rPr lang="sv-SE" sz="2800" dirty="0"/>
              <a:t>Hur mycket gödsel hade farmor behövt </a:t>
            </a:r>
          </a:p>
          <a:p>
            <a:r>
              <a:rPr lang="sv-SE" sz="2800" dirty="0"/>
              <a:t>om landets sidor hade varit 6 m?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85120" y="1418788"/>
            <a:ext cx="68217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Ungefär hur lång är omkretsen av armbandet om diametern är 6 cm?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4BF3E1C-4FEC-CCF4-E436-0B06A1918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360" y="3814268"/>
            <a:ext cx="2403279" cy="16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98937" y="2305615"/>
            <a:ext cx="7994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Två sidor i en triangel är båda 5,8 cm långa. </a:t>
            </a:r>
          </a:p>
          <a:p>
            <a:endParaRPr lang="sv-SE" sz="2800" dirty="0"/>
          </a:p>
          <a:p>
            <a:r>
              <a:rPr lang="sv-SE" sz="2800" dirty="0"/>
              <a:t>Hur lång är den tredje sidan om omkretsen är 15 cm?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11778" y="1443841"/>
            <a:ext cx="87684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En trädstam som är 7,60 m lång delas i fyra lika långa bitar. </a:t>
            </a:r>
          </a:p>
          <a:p>
            <a:endParaRPr lang="sv-SE" sz="2800" dirty="0"/>
          </a:p>
          <a:p>
            <a:r>
              <a:rPr lang="sv-SE" sz="2800" dirty="0"/>
              <a:t>Hur lång är varje bit? Svara i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meter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centimeter</a:t>
            </a:r>
          </a:p>
        </p:txBody>
      </p:sp>
    </p:spTree>
    <p:extLst>
      <p:ext uri="{BB962C8B-B14F-4D97-AF65-F5344CB8AC3E}">
        <p14:creationId xmlns:p14="http://schemas.microsoft.com/office/powerpoint/2010/main" val="2519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08525" y="1012954"/>
            <a:ext cx="71749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En rabatt har formen av en rektangel. </a:t>
            </a:r>
          </a:p>
          <a:p>
            <a:r>
              <a:rPr lang="sv-SE" sz="2800" dirty="0"/>
              <a:t>Den är 6 m lång och 2 m bred.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rabattens area.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långa sidor skulle rabatten haft om den varit en kvadrat med samma omkrets?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skulle arean ha varit då?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4343" y="2305615"/>
            <a:ext cx="69233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Noomi är 16 dm lång och Leah är 1,55 m lång. </a:t>
            </a:r>
          </a:p>
          <a:p>
            <a:endParaRPr lang="sv-SE" sz="2800" dirty="0"/>
          </a:p>
          <a:p>
            <a:r>
              <a:rPr lang="sv-SE" sz="2800" dirty="0"/>
              <a:t>Hur många centimeter längre är Noomi?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88736" y="1874728"/>
            <a:ext cx="56145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Julia säljer lotter för sitt fotbollslag. </a:t>
            </a:r>
          </a:p>
          <a:p>
            <a:r>
              <a:rPr lang="sv-SE" sz="2800" dirty="0"/>
              <a:t>För varje såld lott får laget 5 kr. </a:t>
            </a:r>
          </a:p>
          <a:p>
            <a:r>
              <a:rPr lang="sv-SE" sz="2800" dirty="0"/>
              <a:t>Julia lyckas sälja 175 lotter.</a:t>
            </a:r>
          </a:p>
          <a:p>
            <a:endParaRPr lang="sv-SE" sz="2800" dirty="0"/>
          </a:p>
          <a:p>
            <a:r>
              <a:rPr lang="sv-SE" sz="2800" dirty="0"/>
              <a:t>Hur mycket tjänar laget på det?</a:t>
            </a:r>
          </a:p>
        </p:txBody>
      </p:sp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37561" y="841403"/>
            <a:ext cx="47209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Räkna ut storleken av vinkeln </a:t>
            </a:r>
            <a:r>
              <a:rPr lang="sv-SE" sz="2800" i="1" dirty="0"/>
              <a:t>v</a:t>
            </a:r>
            <a:r>
              <a:rPr lang="sv-SE" sz="2800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7504213-23F8-967F-603F-9FC28309A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323" y="2537294"/>
            <a:ext cx="4803354" cy="328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48738" y="1874728"/>
            <a:ext cx="82945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Elias sprang 60 m på tiden 8,25. </a:t>
            </a:r>
          </a:p>
          <a:p>
            <a:r>
              <a:rPr lang="sv-SE" sz="2800" dirty="0" err="1"/>
              <a:t>Ugur</a:t>
            </a:r>
            <a:r>
              <a:rPr lang="sv-SE" sz="2800" dirty="0"/>
              <a:t> sprang en tiondel snabbare </a:t>
            </a:r>
          </a:p>
          <a:p>
            <a:r>
              <a:rPr lang="sv-SE" sz="2800" dirty="0"/>
              <a:t>och William en hundradel långsammare. </a:t>
            </a:r>
          </a:p>
          <a:p>
            <a:endParaRPr lang="sv-SE" sz="2800" dirty="0"/>
          </a:p>
          <a:p>
            <a:r>
              <a:rPr lang="sv-SE" sz="2800" dirty="0"/>
              <a:t>Hur stor var differensen i tid mellan </a:t>
            </a:r>
            <a:r>
              <a:rPr lang="sv-SE" sz="2800" dirty="0" err="1"/>
              <a:t>Ugur</a:t>
            </a:r>
            <a:r>
              <a:rPr lang="sv-SE" sz="2800" dirty="0"/>
              <a:t> och William?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2968</TotalTime>
  <Words>283</Words>
  <Application>Microsoft Office PowerPoint</Application>
  <PresentationFormat>Bredbild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231</cp:revision>
  <dcterms:created xsi:type="dcterms:W3CDTF">2019-08-04T10:07:00Z</dcterms:created>
  <dcterms:modified xsi:type="dcterms:W3CDTF">2022-06-27T20:36:58Z</dcterms:modified>
</cp:coreProperties>
</file>