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9" r:id="rId3"/>
    <p:sldId id="324" r:id="rId4"/>
    <p:sldId id="354" r:id="rId5"/>
    <p:sldId id="343" r:id="rId6"/>
    <p:sldId id="355" r:id="rId7"/>
    <p:sldId id="351" r:id="rId8"/>
    <p:sldId id="353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44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22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96048" y="1874728"/>
            <a:ext cx="73999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I en skål ligger 1,2 liter smultron. </a:t>
            </a:r>
          </a:p>
          <a:p>
            <a:r>
              <a:rPr lang="sv-SE" sz="2800" dirty="0"/>
              <a:t>Hugo äter upp en fjärdedel av bären. </a:t>
            </a:r>
          </a:p>
          <a:p>
            <a:r>
              <a:rPr lang="sv-SE" sz="2800" dirty="0"/>
              <a:t>Freja äter upp en tredjedel av det som är kvar. </a:t>
            </a:r>
          </a:p>
          <a:p>
            <a:endParaRPr lang="sv-SE" sz="2800" dirty="0"/>
          </a:p>
          <a:p>
            <a:r>
              <a:rPr lang="sv-SE" sz="2800" dirty="0"/>
              <a:t>Hur många deciliter finns det sedan kvar i skålen?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04833" y="1659285"/>
            <a:ext cx="81823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Tillsammans är Adam, hans mamma och pappa 100 år. </a:t>
            </a:r>
          </a:p>
          <a:p>
            <a:endParaRPr lang="sv-SE" sz="2800" dirty="0"/>
          </a:p>
          <a:p>
            <a:r>
              <a:rPr lang="sv-SE" sz="2800" dirty="0"/>
              <a:t>Mamma är fyra gånger så gammal som Adam. </a:t>
            </a:r>
          </a:p>
          <a:p>
            <a:r>
              <a:rPr lang="sv-SE" sz="2800" dirty="0"/>
              <a:t>Pappa är 1 år äldre än mamma. </a:t>
            </a:r>
          </a:p>
          <a:p>
            <a:endParaRPr lang="sv-SE" sz="2800" dirty="0"/>
          </a:p>
          <a:p>
            <a:r>
              <a:rPr lang="sv-SE" sz="2800" dirty="0"/>
              <a:t>Hur gammal är Adam?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94194" y="1313213"/>
            <a:ext cx="34036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Skriv volymerna i liter.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E31E3C2-8834-0FCC-4813-0720CF062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783" y="3429000"/>
            <a:ext cx="1850834" cy="1046602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D292B29E-7FB7-CB03-B7F0-4E15B0F58F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5499" y="2812055"/>
            <a:ext cx="1961002" cy="166354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66F8806-0385-24BB-E39F-33F1CCBB6D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94215" y="2029857"/>
            <a:ext cx="1961002" cy="244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96534" y="2090172"/>
            <a:ext cx="51989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Walter har köpt 1,5 liter mjölk. </a:t>
            </a:r>
          </a:p>
          <a:p>
            <a:endParaRPr lang="sv-SE" sz="2800" dirty="0"/>
          </a:p>
          <a:p>
            <a:r>
              <a:rPr lang="sv-SE" sz="2800" dirty="0"/>
              <a:t>Till hur många glas räcker mjölken om varje glas rymmer 3 dl?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73223" y="847288"/>
            <a:ext cx="52455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dirty="0"/>
          </a:p>
          <a:p>
            <a:r>
              <a:rPr lang="sv-SE" sz="2800" dirty="0"/>
              <a:t>Beräkna och avrunda till tiondelar.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CA94036-6194-CD0D-8419-6DAECE73B1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3223" y="2653688"/>
            <a:ext cx="1630496" cy="407624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71DF0AA5-4B2A-B6CF-CA25-8CE5813E54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3223" y="3482717"/>
            <a:ext cx="2115239" cy="385590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FCA33717-49B6-49CA-DB06-0F949581CC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3223" y="4289712"/>
            <a:ext cx="1299990" cy="80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26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92795" y="2305615"/>
            <a:ext cx="52064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r>
              <a:rPr lang="sv-SE" sz="2800" dirty="0"/>
              <a:t>Hur många liter mineralvatten finns det sammanlagt i 20 flaskor om varje flaska rymmer 400 ml?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92795" y="847288"/>
            <a:ext cx="520641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Subtrahera talet D med talet A.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Multiplicera talen C och E.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Dividera talet B med talet E.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1F7FFD8-0651-34B8-2CB8-B3CE17B160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160" y="4536716"/>
            <a:ext cx="7777679" cy="147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41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98996" y="1874728"/>
            <a:ext cx="559400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dirty="0"/>
          </a:p>
          <a:p>
            <a:r>
              <a:rPr lang="sv-SE" sz="2800" dirty="0"/>
              <a:t>Ett bord är 0,8 m brett och 3 m långt. 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lång är omkretsen?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Beräkna bordets area.</a:t>
            </a:r>
          </a:p>
        </p:txBody>
      </p:sp>
    </p:spTree>
    <p:extLst>
      <p:ext uri="{BB962C8B-B14F-4D97-AF65-F5344CB8AC3E}">
        <p14:creationId xmlns:p14="http://schemas.microsoft.com/office/powerpoint/2010/main" val="1964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66409" y="847288"/>
            <a:ext cx="30591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Du har talet 56,25. </a:t>
            </a:r>
          </a:p>
          <a:p>
            <a:r>
              <a:rPr lang="sv-SE" sz="2800" dirty="0"/>
              <a:t>Skriv det tal som är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D6A06C5-D70E-9A2D-B4FB-AE2F0BAD1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6409" y="2817105"/>
            <a:ext cx="1983036" cy="84279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1F7EDF9E-09C1-07D2-9C33-0C3AAD3518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6409" y="3813830"/>
            <a:ext cx="1961002" cy="864824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BB0D63E3-C435-E555-AE83-207B854DEF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6409" y="4832589"/>
            <a:ext cx="1762699" cy="87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86197" y="2090172"/>
            <a:ext cx="60196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Isabell köper sju stora rosor för 189 kr. </a:t>
            </a:r>
          </a:p>
          <a:p>
            <a:r>
              <a:rPr lang="sv-SE" sz="2800" dirty="0"/>
              <a:t>Lukas köper tre rosor av samma sort. </a:t>
            </a:r>
          </a:p>
          <a:p>
            <a:endParaRPr lang="sv-SE" sz="2800" dirty="0"/>
          </a:p>
          <a:p>
            <a:r>
              <a:rPr lang="sv-SE" sz="2800" dirty="0"/>
              <a:t>Hur mycket får han betala?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3002</TotalTime>
  <Words>213</Words>
  <Application>Microsoft Office PowerPoint</Application>
  <PresentationFormat>Bredbild</PresentationFormat>
  <Paragraphs>54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242</cp:revision>
  <dcterms:created xsi:type="dcterms:W3CDTF">2019-08-04T10:07:00Z</dcterms:created>
  <dcterms:modified xsi:type="dcterms:W3CDTF">2022-06-27T21:13:32Z</dcterms:modified>
</cp:coreProperties>
</file>