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085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741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651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496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72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3687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1244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406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470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096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436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462943" y="2767280"/>
            <a:ext cx="52661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RÄKNA OCH HÄPNA </a:t>
            </a:r>
          </a:p>
          <a:p>
            <a:pPr algn="ctr"/>
            <a:r>
              <a:rPr lang="sv-SE" sz="4000" b="1" dirty="0"/>
              <a:t>KAPITEL 1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267218" y="1657577"/>
            <a:ext cx="52868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Tänk dig att det finns en bro till månen. </a:t>
            </a:r>
          </a:p>
          <a:p>
            <a:r>
              <a:rPr lang="sv-SE" sz="2400" dirty="0"/>
              <a:t>Du startar idag och cyklar på bron. </a:t>
            </a:r>
          </a:p>
          <a:p>
            <a:r>
              <a:rPr lang="sv-SE" sz="2400" dirty="0"/>
              <a:t>Hinner du fram till månen innan du dör?</a:t>
            </a: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C3866C2A-7258-4EF4-94FF-0E871CA18543}"/>
              </a:ext>
            </a:extLst>
          </p:cNvPr>
          <p:cNvSpPr txBox="1"/>
          <p:nvPr/>
        </p:nvSpPr>
        <p:spPr>
          <a:xfrm>
            <a:off x="2267218" y="3538430"/>
            <a:ext cx="604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Hur lång tid skulle det ta dig att cykla till solen?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5F56FFC0-C60F-4EF3-B24E-49A3B6F4497D}"/>
              </a:ext>
            </a:extLst>
          </p:cNvPr>
          <p:cNvSpPr txBox="1"/>
          <p:nvPr/>
        </p:nvSpPr>
        <p:spPr>
          <a:xfrm>
            <a:off x="980903" y="567106"/>
            <a:ext cx="4156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dirty="0"/>
              <a:t>EN BRO TILL MÅNEN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7C91D2D7-2D48-4FD7-AEFA-7C089CD487CF}"/>
              </a:ext>
            </a:extLst>
          </p:cNvPr>
          <p:cNvSpPr txBox="1"/>
          <p:nvPr/>
        </p:nvSpPr>
        <p:spPr>
          <a:xfrm>
            <a:off x="1388225" y="1657577"/>
            <a:ext cx="4821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/>
              <a:t>A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C2DF611-6A8A-42F0-9508-4A8A64095132}"/>
              </a:ext>
            </a:extLst>
          </p:cNvPr>
          <p:cNvSpPr txBox="1"/>
          <p:nvPr/>
        </p:nvSpPr>
        <p:spPr>
          <a:xfrm>
            <a:off x="1388225" y="3460167"/>
            <a:ext cx="4821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/>
              <a:t>B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008F10DC-3B0C-412D-9D47-599635F8C2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6310" y="4396738"/>
            <a:ext cx="5024351" cy="1280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" grpId="0"/>
      <p:bldP spid="5" grpId="0"/>
      <p:bldP spid="12" grpId="0"/>
    </p:bldLst>
  </p:timing>
</p:sld>
</file>

<file path=ppt/theme/theme1.xml><?xml version="1.0" encoding="utf-8"?>
<a:theme xmlns:a="http://schemas.openxmlformats.org/drawingml/2006/main" name="Återblick">
  <a:themeElements>
    <a:clrScheme name="Lil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585</TotalTime>
  <Words>50</Words>
  <Application>Microsoft Office PowerPoint</Application>
  <PresentationFormat>Bredbild</PresentationFormat>
  <Paragraphs>9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Återblick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53</cp:revision>
  <dcterms:created xsi:type="dcterms:W3CDTF">2019-08-04T10:07:00Z</dcterms:created>
  <dcterms:modified xsi:type="dcterms:W3CDTF">2021-07-12T16:37:55Z</dcterms:modified>
</cp:coreProperties>
</file>