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8984" y="3075057"/>
            <a:ext cx="587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81596" y="3075057"/>
            <a:ext cx="3228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MYSTISKA TAL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1536174"/>
            <a:ext cx="70035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Med siffrorna 1 och 9 kan man bilda åtta tresiffriga tal.</a:t>
            </a:r>
          </a:p>
          <a:p>
            <a:r>
              <a:rPr lang="sv-SE" sz="2400" dirty="0"/>
              <a:t>Till exempel 119 och 991.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1. </a:t>
            </a:r>
          </a:p>
          <a:p>
            <a:pPr marL="457200" indent="-457200">
              <a:buAutoNum type="alphaLcParenR"/>
            </a:pPr>
            <a:r>
              <a:rPr lang="sv-SE" sz="2400" dirty="0"/>
              <a:t>Skriv alla tresiffriga tal som kan bildas med siffrorna 1 och 9.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Addera talen. Vilken är summan?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2274838"/>
            <a:ext cx="70035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2. </a:t>
            </a:r>
          </a:p>
          <a:p>
            <a:pPr marL="457200" indent="-457200">
              <a:buAutoNum type="alphaLcParenR"/>
            </a:pPr>
            <a:r>
              <a:rPr lang="sv-SE" sz="2400" dirty="0"/>
              <a:t>Skriv alla tresiffriga tal som kan bildas med siffrorna 3 och 7.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Addera talen. Vilken är summan?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6393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9329" y="2090172"/>
            <a:ext cx="57333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3. Jämför summan i uppgift 1 och 2.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Vad märker du då?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Jämför ditt resultat med en klasskamrat.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Försök att förklara resultatet.</a:t>
            </a:r>
          </a:p>
        </p:txBody>
      </p:sp>
    </p:spTree>
    <p:extLst>
      <p:ext uri="{BB962C8B-B14F-4D97-AF65-F5344CB8AC3E}">
        <p14:creationId xmlns:p14="http://schemas.microsoft.com/office/powerpoint/2010/main" val="40198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9329" y="2828835"/>
            <a:ext cx="5733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4. Försök att komma på andra tresiffriga tal som kan bildas med två olika siffror och som ger samma resultat.</a:t>
            </a:r>
          </a:p>
        </p:txBody>
      </p:sp>
    </p:spTree>
    <p:extLst>
      <p:ext uri="{BB962C8B-B14F-4D97-AF65-F5344CB8AC3E}">
        <p14:creationId xmlns:p14="http://schemas.microsoft.com/office/powerpoint/2010/main" val="33944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44700" y="3198167"/>
            <a:ext cx="730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5. Vad kan du dra för slutsats av dina undersökningar?</a:t>
            </a:r>
          </a:p>
        </p:txBody>
      </p:sp>
    </p:spTree>
    <p:extLst>
      <p:ext uri="{BB962C8B-B14F-4D97-AF65-F5344CB8AC3E}">
        <p14:creationId xmlns:p14="http://schemas.microsoft.com/office/powerpoint/2010/main" val="27721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640</TotalTime>
  <Words>128</Words>
  <Application>Microsoft Office PowerPoint</Application>
  <PresentationFormat>Bredbild</PresentationFormat>
  <Paragraphs>23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53</cp:revision>
  <dcterms:created xsi:type="dcterms:W3CDTF">2019-08-04T10:07:00Z</dcterms:created>
  <dcterms:modified xsi:type="dcterms:W3CDTF">2021-07-20T16:12:52Z</dcterms:modified>
</cp:coreProperties>
</file>