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19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144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5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72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91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22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43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22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30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5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7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47944" y="1228397"/>
            <a:ext cx="70961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/>
              <a:t>En bonde har ett stängsel som är 200 m långt.</a:t>
            </a:r>
          </a:p>
          <a:p>
            <a:endParaRPr lang="sv-SE" sz="2800" dirty="0"/>
          </a:p>
          <a:p>
            <a:r>
              <a:rPr lang="sv-SE" sz="2800" dirty="0"/>
              <a:t>Av det ska han göra en hage till sina får.</a:t>
            </a:r>
          </a:p>
          <a:p>
            <a:endParaRPr lang="sv-SE" sz="2800" dirty="0"/>
          </a:p>
          <a:p>
            <a:r>
              <a:rPr lang="sv-SE" sz="2800" dirty="0"/>
              <a:t>Hagen ska ha formen av en rektangel.</a:t>
            </a:r>
          </a:p>
          <a:p>
            <a:endParaRPr lang="sv-SE" sz="2800" dirty="0"/>
          </a:p>
          <a:p>
            <a:r>
              <a:rPr lang="sv-SE" sz="2800" dirty="0"/>
              <a:t>Hur långa ska hagens sidor vara för att arean ska bli så stor som möjligt?</a:t>
            </a:r>
          </a:p>
        </p:txBody>
      </p:sp>
    </p:spTree>
    <p:extLst>
      <p:ext uri="{BB962C8B-B14F-4D97-AF65-F5344CB8AC3E}">
        <p14:creationId xmlns:p14="http://schemas.microsoft.com/office/powerpoint/2010/main" val="405679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98549" y="552932"/>
            <a:ext cx="74315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8</a:t>
            </a:r>
          </a:p>
          <a:p>
            <a:endParaRPr lang="sv-SE" sz="2800" b="1" dirty="0"/>
          </a:p>
          <a:p>
            <a:r>
              <a:rPr lang="sv-SE" sz="2800" dirty="0"/>
              <a:t>Två plantor växer bredvid varandra.</a:t>
            </a:r>
          </a:p>
          <a:p>
            <a:endParaRPr lang="sv-SE" sz="2800" dirty="0"/>
          </a:p>
          <a:p>
            <a:r>
              <a:rPr lang="sv-SE" sz="2800" dirty="0"/>
              <a:t>Den ena plantan är 12 cm hög och växer 3,5 cm varje dygn.</a:t>
            </a:r>
          </a:p>
          <a:p>
            <a:endParaRPr lang="sv-SE" sz="2800" dirty="0"/>
          </a:p>
          <a:p>
            <a:r>
              <a:rPr lang="sv-SE" sz="2800" dirty="0"/>
              <a:t>Den andra plantan är 20 cm hög och växer 2,5 cm varje dygn.</a:t>
            </a:r>
          </a:p>
          <a:p>
            <a:endParaRPr lang="sv-SE" sz="2800" dirty="0"/>
          </a:p>
          <a:p>
            <a:r>
              <a:rPr lang="sv-SE" sz="2800" dirty="0"/>
              <a:t>Hur många dygn dröjer det innan de båda plantorna är lika höga?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5658BF6-5FB1-4F32-BCD2-7D4EDAA49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4552" y="2543641"/>
            <a:ext cx="3458772" cy="327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34684" y="567106"/>
            <a:ext cx="109226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Tre personer, Andersson, Bengtsson och Carlsson, bor i orterna A, B och C.</a:t>
            </a:r>
          </a:p>
          <a:p>
            <a:endParaRPr lang="sv-SE" sz="2800" dirty="0"/>
          </a:p>
          <a:p>
            <a:r>
              <a:rPr lang="sv-SE" sz="2800" dirty="0"/>
              <a:t>De tre ska träffas någonstans utefter de väg som går genom A, B och C.</a:t>
            </a:r>
          </a:p>
          <a:p>
            <a:endParaRPr lang="sv-SE" sz="2800" dirty="0"/>
          </a:p>
          <a:p>
            <a:r>
              <a:rPr lang="sv-SE" sz="2800" dirty="0"/>
              <a:t>Var ska de träffas för att den sammanlagda sträckan ska bli så liten som möjligt?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69BEE0F-524E-4D7A-A535-738AB4F6CC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392" y="4106536"/>
            <a:ext cx="6157215" cy="164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61858" y="1874728"/>
            <a:ext cx="40682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Summan av två tal är 60.</a:t>
            </a:r>
          </a:p>
          <a:p>
            <a:endParaRPr lang="sv-SE" sz="2800" dirty="0"/>
          </a:p>
          <a:p>
            <a:r>
              <a:rPr lang="sv-SE" sz="2800" dirty="0"/>
              <a:t>Produkten av talen är 864.</a:t>
            </a:r>
          </a:p>
          <a:p>
            <a:endParaRPr lang="sv-SE" sz="2800" dirty="0"/>
          </a:p>
          <a:p>
            <a:r>
              <a:rPr lang="sv-SE" sz="2800" dirty="0"/>
              <a:t>Vilka är talen?</a:t>
            </a:r>
          </a:p>
        </p:txBody>
      </p:sp>
    </p:spTree>
    <p:extLst>
      <p:ext uri="{BB962C8B-B14F-4D97-AF65-F5344CB8AC3E}">
        <p14:creationId xmlns:p14="http://schemas.microsoft.com/office/powerpoint/2010/main" val="5029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67650" y="2767280"/>
            <a:ext cx="3456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Metod:</a:t>
            </a:r>
          </a:p>
          <a:p>
            <a:r>
              <a:rPr lang="sv-SE" sz="4000" b="1" dirty="0"/>
              <a:t>GÖR EN TABELL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13824" y="588024"/>
            <a:ext cx="91643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EXEMPEL</a:t>
            </a:r>
          </a:p>
          <a:p>
            <a:endParaRPr lang="sv-SE" sz="2800" b="1" dirty="0"/>
          </a:p>
          <a:p>
            <a:r>
              <a:rPr lang="sv-SE" sz="2800" dirty="0"/>
              <a:t>Hedvigs mormor har en burk med femkronor och tiokronor.</a:t>
            </a:r>
          </a:p>
          <a:p>
            <a:r>
              <a:rPr lang="sv-SE" sz="2800" dirty="0"/>
              <a:t>Det är 100 mynt som sammanlagt är värda 720 kr.</a:t>
            </a:r>
          </a:p>
          <a:p>
            <a:r>
              <a:rPr lang="sv-SE" sz="2800" dirty="0"/>
              <a:t>Hur många mynt av varje sort finns det i burken?</a:t>
            </a:r>
          </a:p>
          <a:p>
            <a:endParaRPr lang="sv-SE" sz="2800" dirty="0"/>
          </a:p>
          <a:p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sz="2800" i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Svar:</a:t>
            </a:r>
            <a:r>
              <a:rPr lang="sv-SE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Det finns 56 femkronor och 44 tiokronor i burken.</a:t>
            </a:r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12D5DFF-AFFE-4B36-ACAB-6AFD927C9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824" y="3109373"/>
            <a:ext cx="6896100" cy="2181225"/>
          </a:xfrm>
          <a:prstGeom prst="rect">
            <a:avLst/>
          </a:prstGeom>
        </p:spPr>
      </p:pic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1FA2B084-03BD-4C1D-8604-57E821826625}"/>
              </a:ext>
            </a:extLst>
          </p:cNvPr>
          <p:cNvSpPr/>
          <p:nvPr/>
        </p:nvSpPr>
        <p:spPr>
          <a:xfrm>
            <a:off x="8902537" y="3109373"/>
            <a:ext cx="2652154" cy="14958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dirty="0">
                <a:solidFill>
                  <a:schemeClr val="tx1"/>
                </a:solidFill>
              </a:rPr>
              <a:t>Pröva olika lösningar med hjälp av en tabell.</a:t>
            </a:r>
          </a:p>
          <a:p>
            <a:pPr algn="ctr"/>
            <a:endParaRPr lang="sv-SE" sz="1500" dirty="0">
              <a:solidFill>
                <a:schemeClr val="tx1"/>
              </a:solidFill>
            </a:endParaRPr>
          </a:p>
          <a:p>
            <a:pPr algn="ctr"/>
            <a:r>
              <a:rPr lang="sv-SE" sz="1500" dirty="0">
                <a:solidFill>
                  <a:schemeClr val="tx1"/>
                </a:solidFill>
              </a:rPr>
              <a:t>Börja till exempel med att det är hälften femkronor och hälften tiokronor.</a:t>
            </a:r>
          </a:p>
        </p:txBody>
      </p:sp>
    </p:spTree>
    <p:extLst>
      <p:ext uri="{BB962C8B-B14F-4D97-AF65-F5344CB8AC3E}">
        <p14:creationId xmlns:p14="http://schemas.microsoft.com/office/powerpoint/2010/main" val="33736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84364" y="567106"/>
            <a:ext cx="9823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Maria och hennes mamma fyller år på samma dag.</a:t>
            </a:r>
          </a:p>
          <a:p>
            <a:r>
              <a:rPr lang="sv-SE" sz="2800" dirty="0"/>
              <a:t>När Maria fyller 10 år, blir hennes mamma tre gånger så gammal.</a:t>
            </a:r>
          </a:p>
          <a:p>
            <a:r>
              <a:rPr lang="sv-SE" sz="2800" dirty="0"/>
              <a:t>Hur gammal är Maria när hennes mamma är dubbelt så gammal?</a:t>
            </a:r>
          </a:p>
          <a:p>
            <a:endParaRPr lang="sv-SE" sz="2800" dirty="0"/>
          </a:p>
          <a:p>
            <a:r>
              <a:rPr lang="sv-SE" sz="2800" dirty="0"/>
              <a:t>Gör en tabell och pröva dig fram.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8A4F4D6-A1E2-4EE0-BB44-E98D485AF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8455" y="3196244"/>
            <a:ext cx="4863355" cy="248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83245" y="567106"/>
            <a:ext cx="76255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/>
              <a:t>Två rep är sammanlagt 300 m långa.</a:t>
            </a:r>
          </a:p>
          <a:p>
            <a:r>
              <a:rPr lang="sv-SE" sz="2800" dirty="0"/>
              <a:t>Det ena repet är tre gånger så långt som det andra.</a:t>
            </a:r>
          </a:p>
          <a:p>
            <a:r>
              <a:rPr lang="sv-SE" sz="2800" dirty="0"/>
              <a:t>Hur långa är de båda repen?</a:t>
            </a:r>
          </a:p>
          <a:p>
            <a:endParaRPr lang="sv-SE" sz="2800" dirty="0"/>
          </a:p>
          <a:p>
            <a:r>
              <a:rPr lang="sv-SE" sz="2800" dirty="0"/>
              <a:t>Pröva dig fram med hjälp av en tabell.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6351206-74BE-49B5-8292-F8846093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5217" y="3970714"/>
            <a:ext cx="5301565" cy="206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90529" y="1874728"/>
            <a:ext cx="77683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 err="1"/>
              <a:t>Shima</a:t>
            </a:r>
            <a:r>
              <a:rPr lang="sv-SE" sz="2800" dirty="0"/>
              <a:t> har fyra gånger så många kaniner som Alicia.</a:t>
            </a:r>
          </a:p>
          <a:p>
            <a:endParaRPr lang="sv-SE" sz="2800" dirty="0"/>
          </a:p>
          <a:p>
            <a:r>
              <a:rPr lang="sv-SE" sz="2800" dirty="0"/>
              <a:t>Sammanlagt har de 40 kaniner.</a:t>
            </a:r>
          </a:p>
          <a:p>
            <a:endParaRPr lang="sv-SE" sz="2800" dirty="0"/>
          </a:p>
          <a:p>
            <a:r>
              <a:rPr lang="sv-SE" sz="2800" dirty="0"/>
              <a:t>Hur många kaniner har var och en?</a:t>
            </a:r>
          </a:p>
        </p:txBody>
      </p:sp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34905" y="1012954"/>
            <a:ext cx="812218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r>
              <a:rPr lang="sv-SE" sz="2800" dirty="0"/>
              <a:t>I ett rum finns tre ringklockor</a:t>
            </a:r>
          </a:p>
          <a:p>
            <a:endParaRPr lang="sv-SE" sz="2800" dirty="0"/>
          </a:p>
          <a:p>
            <a:r>
              <a:rPr lang="sv-SE" sz="2800" dirty="0"/>
              <a:t>Den ena ringer var 3:e minut, den andra var 4:e minut och den tredje var 8:e minut.</a:t>
            </a:r>
          </a:p>
          <a:p>
            <a:endParaRPr lang="sv-SE" sz="2800" dirty="0"/>
          </a:p>
          <a:p>
            <a:r>
              <a:rPr lang="sv-SE" sz="2800" dirty="0"/>
              <a:t>Klockan 12.00 ringer alla tre klockorna samtidigt.</a:t>
            </a:r>
          </a:p>
          <a:p>
            <a:endParaRPr lang="sv-SE" sz="2800" dirty="0"/>
          </a:p>
          <a:p>
            <a:r>
              <a:rPr lang="sv-SE" sz="2800" dirty="0"/>
              <a:t>Hur mycket är klockan när alla tre klockorna ringer samtidigt nästa gång?</a:t>
            </a:r>
          </a:p>
        </p:txBody>
      </p:sp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18356" y="583121"/>
            <a:ext cx="103552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5</a:t>
            </a:r>
          </a:p>
          <a:p>
            <a:endParaRPr lang="sv-SE" sz="2800" b="1" dirty="0"/>
          </a:p>
          <a:p>
            <a:r>
              <a:rPr lang="sv-SE" sz="2800" dirty="0"/>
              <a:t>Avståndet mellan orter visas ibland i en avståndstabell.</a:t>
            </a:r>
          </a:p>
          <a:p>
            <a:r>
              <a:rPr lang="sv-SE" sz="2800" dirty="0"/>
              <a:t>Den kan se ut som den här.</a:t>
            </a:r>
          </a:p>
          <a:p>
            <a:r>
              <a:rPr lang="sv-SE" sz="2800" dirty="0"/>
              <a:t>Men i den här tabellen finns inte avståndet mellan B och C utskrivet.</a:t>
            </a:r>
          </a:p>
          <a:p>
            <a:endParaRPr lang="sv-SE" sz="2800" dirty="0"/>
          </a:p>
          <a:p>
            <a:r>
              <a:rPr lang="sv-SE" sz="2800" dirty="0"/>
              <a:t>Vilket är det avståndet?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EFC0670-343E-4376-A2FD-173001335E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2930" y="3162993"/>
            <a:ext cx="5276851" cy="260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14356" y="1874728"/>
            <a:ext cx="75632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I en hage går ett antal kor och gäss.</a:t>
            </a:r>
          </a:p>
          <a:p>
            <a:endParaRPr lang="sv-SE" sz="2800" dirty="0"/>
          </a:p>
          <a:p>
            <a:r>
              <a:rPr lang="sv-SE" sz="2800" dirty="0"/>
              <a:t>Sammanlagt har djuren 50 huvuden och 144 ben.</a:t>
            </a:r>
          </a:p>
          <a:p>
            <a:endParaRPr lang="sv-SE" sz="2800" dirty="0"/>
          </a:p>
          <a:p>
            <a:r>
              <a:rPr lang="sv-SE" sz="2800" dirty="0"/>
              <a:t>Hur många djur är det av varje sort?</a:t>
            </a:r>
          </a:p>
        </p:txBody>
      </p:sp>
    </p:spTree>
    <p:extLst>
      <p:ext uri="{BB962C8B-B14F-4D97-AF65-F5344CB8AC3E}">
        <p14:creationId xmlns:p14="http://schemas.microsoft.com/office/powerpoint/2010/main" val="338201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325</TotalTime>
  <Words>476</Words>
  <Application>Microsoft Office PowerPoint</Application>
  <PresentationFormat>Bredbild</PresentationFormat>
  <Paragraphs>95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24</cp:revision>
  <dcterms:created xsi:type="dcterms:W3CDTF">2019-08-04T10:07:00Z</dcterms:created>
  <dcterms:modified xsi:type="dcterms:W3CDTF">2021-07-20T13:51:30Z</dcterms:modified>
</cp:coreProperties>
</file>