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085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741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651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496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72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368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1244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406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470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096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43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462943" y="2767280"/>
            <a:ext cx="52661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RÄKNA OCH HÄPNA </a:t>
            </a:r>
          </a:p>
          <a:p>
            <a:pPr algn="ctr"/>
            <a:r>
              <a:rPr lang="sv-SE" sz="4000" b="1" dirty="0"/>
              <a:t>KAPITEL 2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21211" y="847288"/>
            <a:ext cx="912983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Sveriges gräns består av </a:t>
            </a:r>
          </a:p>
          <a:p>
            <a:r>
              <a:rPr lang="sv-SE" sz="2400" dirty="0"/>
              <a:t>gränsen mot Norge som är 1 600 km lång, </a:t>
            </a:r>
          </a:p>
          <a:p>
            <a:r>
              <a:rPr lang="sv-SE" sz="2400" dirty="0"/>
              <a:t>gränsen mot Finland som är 600 km </a:t>
            </a:r>
          </a:p>
          <a:p>
            <a:r>
              <a:rPr lang="sv-SE" sz="2400" dirty="0"/>
              <a:t>samt kusten från Norrbotten till och med Bohuslän som är 2 400 km.</a:t>
            </a:r>
          </a:p>
          <a:p>
            <a:endParaRPr lang="sv-SE" sz="2400" dirty="0"/>
          </a:p>
          <a:p>
            <a:r>
              <a:rPr lang="sv-SE" sz="2400" dirty="0"/>
              <a:t>Tänk dig att alla svenskar ställer sig bredvid varandra runt hela vårt land.</a:t>
            </a:r>
          </a:p>
          <a:p>
            <a:endParaRPr lang="sv-SE" sz="2400" dirty="0"/>
          </a:p>
          <a:p>
            <a:r>
              <a:rPr lang="sv-SE" sz="2400" dirty="0"/>
              <a:t>Hur stor andel av hela omkretsen räcker det till?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5F56FFC0-C60F-4EF3-B24E-49A3B6F4497D}"/>
              </a:ext>
            </a:extLst>
          </p:cNvPr>
          <p:cNvSpPr txBox="1"/>
          <p:nvPr/>
        </p:nvSpPr>
        <p:spPr>
          <a:xfrm>
            <a:off x="421211" y="200957"/>
            <a:ext cx="29094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dirty="0"/>
              <a:t>PÅ GRÄNSEN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88261599-C802-4C60-B2A1-8597924AAC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1607" y="3300460"/>
            <a:ext cx="4799182" cy="2710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Återblick">
  <a:themeElements>
    <a:clrScheme name="Li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592</TotalTime>
  <Words>66</Words>
  <Application>Microsoft Office PowerPoint</Application>
  <PresentationFormat>Bredbild</PresentationFormat>
  <Paragraphs>11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Återblick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54</cp:revision>
  <dcterms:created xsi:type="dcterms:W3CDTF">2019-08-04T10:07:00Z</dcterms:created>
  <dcterms:modified xsi:type="dcterms:W3CDTF">2021-07-12T16:46:13Z</dcterms:modified>
</cp:coreProperties>
</file>