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9" r:id="rId3"/>
    <p:sldId id="259" r:id="rId4"/>
    <p:sldId id="274" r:id="rId5"/>
    <p:sldId id="278" r:id="rId6"/>
    <p:sldId id="275" r:id="rId7"/>
    <p:sldId id="276" r:id="rId8"/>
    <p:sldId id="277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5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41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651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9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2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68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24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06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70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96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2021-07-20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43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158984" y="3075057"/>
            <a:ext cx="5874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RESONEMANG KAPITEL 2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35798" y="2644170"/>
            <a:ext cx="7120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7. En häst, en ko och ett får delar på ett antal säckar hö.</a:t>
            </a:r>
          </a:p>
          <a:p>
            <a:endParaRPr lang="sv-SE" sz="2400" dirty="0"/>
          </a:p>
          <a:p>
            <a:r>
              <a:rPr lang="sv-SE" sz="2400" dirty="0"/>
              <a:t>Efter x dagar är alla säckar uppätna.</a:t>
            </a:r>
          </a:p>
          <a:p>
            <a:r>
              <a:rPr lang="sv-SE" sz="2400" dirty="0"/>
              <a:t>Vilket tal är x?</a:t>
            </a:r>
          </a:p>
        </p:txBody>
      </p:sp>
    </p:spTree>
    <p:extLst>
      <p:ext uri="{BB962C8B-B14F-4D97-AF65-F5344CB8AC3E}">
        <p14:creationId xmlns:p14="http://schemas.microsoft.com/office/powerpoint/2010/main" val="21479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034219" y="3075057"/>
            <a:ext cx="412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PÅ BONDGÅRDEN</a:t>
            </a:r>
          </a:p>
        </p:txBody>
      </p:sp>
    </p:spTree>
    <p:extLst>
      <p:ext uri="{BB962C8B-B14F-4D97-AF65-F5344CB8AC3E}">
        <p14:creationId xmlns:p14="http://schemas.microsoft.com/office/powerpoint/2010/main" val="287063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094723" y="1634562"/>
            <a:ext cx="5945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Antag att en säck hö räcker en dag till en häst.</a:t>
            </a:r>
          </a:p>
          <a:p>
            <a:r>
              <a:rPr lang="sv-SE" sz="2400" dirty="0"/>
              <a:t>Till en ko räcker en säck två dagar.</a:t>
            </a:r>
          </a:p>
          <a:p>
            <a:r>
              <a:rPr lang="sv-SE" sz="2400" dirty="0"/>
              <a:t>Till ett får räcker en säck fyra dagar.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278E475-FAFA-4973-9D9D-9A75D50B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337" y="2494508"/>
            <a:ext cx="4133458" cy="31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515079" y="2274838"/>
            <a:ext cx="5161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v-SE" sz="2400" dirty="0"/>
              <a:t>Hur stor andel av höet i en säck äter</a:t>
            </a:r>
          </a:p>
          <a:p>
            <a:r>
              <a:rPr lang="sv-SE" sz="2400" dirty="0"/>
              <a:t> </a:t>
            </a:r>
          </a:p>
          <a:p>
            <a:pPr marL="457200" indent="-457200">
              <a:buAutoNum type="alphaLcParenR"/>
            </a:pPr>
            <a:r>
              <a:rPr lang="sv-SE" sz="2400" dirty="0"/>
              <a:t>kon på en dag?</a:t>
            </a:r>
          </a:p>
          <a:p>
            <a:pPr marL="457200" indent="-457200">
              <a:buAutoNum type="alphaLcParenR"/>
            </a:pPr>
            <a:endParaRPr lang="sv-SE" sz="2400" dirty="0"/>
          </a:p>
          <a:p>
            <a:pPr marL="457200" indent="-457200">
              <a:buAutoNum type="alphaLcParenR"/>
            </a:pPr>
            <a:r>
              <a:rPr lang="sv-SE" sz="2400" dirty="0"/>
              <a:t>fåret på en dag?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6639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200629" y="2274838"/>
            <a:ext cx="7790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2. Hur stor andel av höet i en säck</a:t>
            </a:r>
          </a:p>
          <a:p>
            <a:r>
              <a:rPr lang="sv-SE" sz="2400" dirty="0"/>
              <a:t> </a:t>
            </a:r>
          </a:p>
          <a:p>
            <a:pPr marL="457200" indent="-457200">
              <a:buAutoNum type="alphaLcParenR"/>
            </a:pPr>
            <a:r>
              <a:rPr lang="sv-SE" sz="2400" dirty="0"/>
              <a:t>äter kon och fåret sammanlagt på en dag?</a:t>
            </a:r>
          </a:p>
          <a:p>
            <a:pPr marL="457200" indent="-457200">
              <a:buAutoNum type="alphaLcParenR"/>
            </a:pPr>
            <a:endParaRPr lang="sv-SE" sz="2400" dirty="0"/>
          </a:p>
          <a:p>
            <a:pPr marL="457200" indent="-457200">
              <a:buAutoNum type="alphaLcParenR"/>
            </a:pPr>
            <a:r>
              <a:rPr lang="sv-SE" sz="2400" dirty="0"/>
              <a:t>finns kvar efter det att kon och fåret ätit av höet en dag?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150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99821" y="2459504"/>
            <a:ext cx="6992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3. En häst, en ko och ett får delar på höet i två säckar.</a:t>
            </a:r>
          </a:p>
          <a:p>
            <a:endParaRPr lang="sv-SE" sz="2400" dirty="0"/>
          </a:p>
          <a:p>
            <a:r>
              <a:rPr lang="sv-SE" sz="2400" dirty="0"/>
              <a:t>Räcker det höet en dag?</a:t>
            </a:r>
          </a:p>
          <a:p>
            <a:endParaRPr lang="sv-SE" sz="2400" dirty="0"/>
          </a:p>
          <a:p>
            <a:r>
              <a:rPr lang="sv-SE" sz="24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40198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26393" y="3013501"/>
            <a:ext cx="633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4. Hur många dagar tar det för en häst och ett får att äta upp fem säckar hö?</a:t>
            </a:r>
          </a:p>
        </p:txBody>
      </p:sp>
    </p:spTree>
    <p:extLst>
      <p:ext uri="{BB962C8B-B14F-4D97-AF65-F5344CB8AC3E}">
        <p14:creationId xmlns:p14="http://schemas.microsoft.com/office/powerpoint/2010/main" val="33944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056593" y="3013501"/>
            <a:ext cx="607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5. Hur mycket återstår av 15 säckar när en häst, en ko och ett får har ätit hö en vecka?</a:t>
            </a:r>
          </a:p>
        </p:txBody>
      </p:sp>
    </p:spTree>
    <p:extLst>
      <p:ext uri="{BB962C8B-B14F-4D97-AF65-F5344CB8AC3E}">
        <p14:creationId xmlns:p14="http://schemas.microsoft.com/office/powerpoint/2010/main" val="27721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166596" y="2828835"/>
            <a:ext cx="585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6. På en gård finns 2 hästar, 11 kor och 18 får. </a:t>
            </a:r>
          </a:p>
          <a:p>
            <a:endParaRPr lang="sv-SE" sz="2400" dirty="0"/>
          </a:p>
          <a:p>
            <a:r>
              <a:rPr lang="sv-SE" sz="2400" dirty="0"/>
              <a:t>Hur många säckar hö går åt på en dag?</a:t>
            </a:r>
          </a:p>
        </p:txBody>
      </p:sp>
    </p:spTree>
    <p:extLst>
      <p:ext uri="{BB962C8B-B14F-4D97-AF65-F5344CB8AC3E}">
        <p14:creationId xmlns:p14="http://schemas.microsoft.com/office/powerpoint/2010/main" val="8326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terblick">
  <a:themeElements>
    <a:clrScheme name="Li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653</TotalTime>
  <Words>215</Words>
  <Application>Microsoft Office PowerPoint</Application>
  <PresentationFormat>Bredbild</PresentationFormat>
  <Paragraphs>29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Kerstin Dahlin</cp:lastModifiedBy>
  <cp:revision>55</cp:revision>
  <dcterms:created xsi:type="dcterms:W3CDTF">2019-08-04T10:07:00Z</dcterms:created>
  <dcterms:modified xsi:type="dcterms:W3CDTF">2021-07-20T16:27:18Z</dcterms:modified>
</cp:coreProperties>
</file>