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7" r:id="rId2"/>
    <p:sldId id="259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CC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Inget format, tabellrutnät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58" d="100"/>
          <a:sy n="58" d="100"/>
        </p:scale>
        <p:origin x="108" y="12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sv-SE"/>
              <a:t>Klicka här för att ändra mall för underrubrikformat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2021-07-12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008537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2021-07-12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57414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2021-07-12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765185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2021-07-12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649639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vsnittsrubri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2021-07-12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137260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2021-07-12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236877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2021-07-12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312447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2021-07-12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840645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2021-07-12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647036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AB4C22EB-9F03-487A-8739-7879F6B2C1B7}" type="datetimeFigureOut">
              <a:rPr lang="sv-SE" smtClean="0"/>
              <a:t>2021-07-12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197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2021-07-12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109686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AB4C22EB-9F03-487A-8739-7879F6B2C1B7}" type="datetimeFigureOut">
              <a:rPr lang="sv-SE" smtClean="0"/>
              <a:t>2021-07-12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064364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emf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2481349" y="2767280"/>
            <a:ext cx="722930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4000" b="1" dirty="0"/>
              <a:t>VEMS PÅSTÅENDE STÄMMER? </a:t>
            </a:r>
          </a:p>
          <a:p>
            <a:pPr algn="ctr"/>
            <a:r>
              <a:rPr lang="sv-SE" sz="4000" b="1" dirty="0"/>
              <a:t>KAPITEL 2</a:t>
            </a:r>
          </a:p>
        </p:txBody>
      </p:sp>
    </p:spTree>
    <p:extLst>
      <p:ext uri="{BB962C8B-B14F-4D97-AF65-F5344CB8AC3E}">
        <p14:creationId xmlns:p14="http://schemas.microsoft.com/office/powerpoint/2010/main" val="10557946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2777021" y="640495"/>
            <a:ext cx="663795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400" dirty="0"/>
              <a:t>Ett bråk förkortas med 2 och förlängs sedan med 5. Hur stort är det nya bråket jämfört med det första?</a:t>
            </a:r>
          </a:p>
        </p:txBody>
      </p:sp>
      <p:sp>
        <p:nvSpPr>
          <p:cNvPr id="22" name="textruta 21">
            <a:extLst>
              <a:ext uri="{FF2B5EF4-FFF2-40B4-BE49-F238E27FC236}">
                <a16:creationId xmlns:a16="http://schemas.microsoft.com/office/drawing/2014/main" id="{C3866C2A-7258-4EF4-94FF-0E871CA18543}"/>
              </a:ext>
            </a:extLst>
          </p:cNvPr>
          <p:cNvSpPr txBox="1"/>
          <p:nvPr/>
        </p:nvSpPr>
        <p:spPr>
          <a:xfrm>
            <a:off x="2569297" y="5300121"/>
            <a:ext cx="711005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400" dirty="0"/>
              <a:t>Är det något eller några av påståendena som stämmer? Diskutera med en klasskamrat och kom överens.</a:t>
            </a:r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8CA42D66-C00D-4A5A-8E9B-72E0B39CDEC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9072" y="1658475"/>
            <a:ext cx="2150225" cy="3146944"/>
          </a:xfrm>
          <a:prstGeom prst="rect">
            <a:avLst/>
          </a:prstGeom>
        </p:spPr>
      </p:pic>
      <p:pic>
        <p:nvPicPr>
          <p:cNvPr id="10" name="Bildobjekt 9">
            <a:extLst>
              <a:ext uri="{FF2B5EF4-FFF2-40B4-BE49-F238E27FC236}">
                <a16:creationId xmlns:a16="http://schemas.microsoft.com/office/drawing/2014/main" id="{2755B23C-D1F3-4694-BF8A-093F08122CA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15887" y="1746524"/>
            <a:ext cx="3776332" cy="3146943"/>
          </a:xfrm>
          <a:prstGeom prst="rect">
            <a:avLst/>
          </a:prstGeom>
        </p:spPr>
      </p:pic>
      <p:pic>
        <p:nvPicPr>
          <p:cNvPr id="12" name="Bildobjekt 11">
            <a:extLst>
              <a:ext uri="{FF2B5EF4-FFF2-40B4-BE49-F238E27FC236}">
                <a16:creationId xmlns:a16="http://schemas.microsoft.com/office/drawing/2014/main" id="{6854D7C8-DFB7-42DE-83BB-4FC5AC2C956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005369" y="1841806"/>
            <a:ext cx="2409609" cy="3001254"/>
          </a:xfrm>
          <a:prstGeom prst="rect">
            <a:avLst/>
          </a:prstGeom>
        </p:spPr>
      </p:pic>
      <p:pic>
        <p:nvPicPr>
          <p:cNvPr id="23" name="Bildobjekt 22">
            <a:extLst>
              <a:ext uri="{FF2B5EF4-FFF2-40B4-BE49-F238E27FC236}">
                <a16:creationId xmlns:a16="http://schemas.microsoft.com/office/drawing/2014/main" id="{A9DF55A1-9730-4D72-BFC1-3C92A6D10E5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414978" y="1766745"/>
            <a:ext cx="2658254" cy="30012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0776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</p:bldLst>
  </p:timing>
</p:sld>
</file>

<file path=ppt/theme/theme1.xml><?xml version="1.0" encoding="utf-8"?>
<a:theme xmlns:a="http://schemas.openxmlformats.org/drawingml/2006/main" name="Återblick">
  <a:themeElements>
    <a:clrScheme name="Lila">
      <a:dk1>
        <a:sysClr val="windowText" lastClr="000000"/>
      </a:dk1>
      <a:lt1>
        <a:sysClr val="window" lastClr="FFFFFF"/>
      </a:lt1>
      <a:dk2>
        <a:srgbClr val="373545"/>
      </a:dk2>
      <a:lt2>
        <a:srgbClr val="DCD8DC"/>
      </a:lt2>
      <a:accent1>
        <a:srgbClr val="AD84C6"/>
      </a:accent1>
      <a:accent2>
        <a:srgbClr val="8784C7"/>
      </a:accent2>
      <a:accent3>
        <a:srgbClr val="5D739A"/>
      </a:accent3>
      <a:accent4>
        <a:srgbClr val="6997AF"/>
      </a:accent4>
      <a:accent5>
        <a:srgbClr val="84ACB6"/>
      </a:accent5>
      <a:accent6>
        <a:srgbClr val="6F8183"/>
      </a:accent6>
      <a:hlink>
        <a:srgbClr val="69A020"/>
      </a:hlink>
      <a:folHlink>
        <a:srgbClr val="8C8C8C"/>
      </a:folHlink>
    </a:clrScheme>
    <a:fontScheme name="Återblick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Återblick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584</TotalTime>
  <Words>46</Words>
  <Application>Microsoft Office PowerPoint</Application>
  <PresentationFormat>Bredbild</PresentationFormat>
  <Paragraphs>4</Paragraphs>
  <Slides>2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2</vt:i4>
      </vt:variant>
    </vt:vector>
  </HeadingPairs>
  <TitlesOfParts>
    <vt:vector size="5" baseType="lpstr">
      <vt:lpstr>Calibri</vt:lpstr>
      <vt:lpstr>Calibri Light</vt:lpstr>
      <vt:lpstr>Återblick</vt:lpstr>
      <vt:lpstr>PowerPoint-presentation</vt:lpstr>
      <vt:lpstr>PowerPoint-presentation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Kerstin Dahlin</dc:creator>
  <cp:lastModifiedBy>Kerstin Dahlin</cp:lastModifiedBy>
  <cp:revision>52</cp:revision>
  <dcterms:created xsi:type="dcterms:W3CDTF">2019-08-04T10:07:00Z</dcterms:created>
  <dcterms:modified xsi:type="dcterms:W3CDTF">2021-07-12T14:10:45Z</dcterms:modified>
</cp:coreProperties>
</file>