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36" r:id="rId2"/>
    <p:sldId id="356" r:id="rId3"/>
    <p:sldId id="348" r:id="rId4"/>
    <p:sldId id="360" r:id="rId5"/>
    <p:sldId id="361" r:id="rId6"/>
    <p:sldId id="363" r:id="rId7"/>
    <p:sldId id="362" r:id="rId8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5665"/>
    <a:srgbClr val="FF8199"/>
    <a:srgbClr val="A46A9F"/>
    <a:srgbClr val="E9B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53" autoAdjust="0"/>
    <p:restoredTop sz="98369" autoAdjust="0"/>
  </p:normalViewPr>
  <p:slideViewPr>
    <p:cSldViewPr snapToGrid="0" snapToObjects="1">
      <p:cViewPr varScale="1">
        <p:scale>
          <a:sx n="112" d="100"/>
          <a:sy n="112" d="100"/>
        </p:scale>
        <p:origin x="5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tiff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microsoft.com/office/2007/relationships/hdphoto" Target="../media/hdphoto2.wdp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Bildobjekt 49">
            <a:extLst>
              <a:ext uri="{FF2B5EF4-FFF2-40B4-BE49-F238E27FC236}">
                <a16:creationId xmlns:a16="http://schemas.microsoft.com/office/drawing/2014/main" id="{E22F938D-5CB8-4647-9BD2-48B4E9DA58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04734" y="1224242"/>
            <a:ext cx="1652583" cy="1680772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C7A1CC34-83C5-FA48-A3B0-061C1FF66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09" y="247063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2.1	                          	    		Räkna med bråk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3552389" y="923496"/>
            <a:ext cx="1772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Delar av en hel</a:t>
            </a:r>
            <a:endParaRPr lang="sv-SE" sz="2000" b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A5F0F9B-3475-C849-ADA4-7D0720448E9E}"/>
              </a:ext>
            </a:extLst>
          </p:cNvPr>
          <p:cNvSpPr/>
          <p:nvPr/>
        </p:nvSpPr>
        <p:spPr>
          <a:xfrm>
            <a:off x="635662" y="1774160"/>
            <a:ext cx="4241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Fyra personer ska dela lika på en pizza: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F1D4159B-8BCB-0647-B981-0B28E59C744B}"/>
              </a:ext>
            </a:extLst>
          </p:cNvPr>
          <p:cNvGrpSpPr/>
          <p:nvPr/>
        </p:nvGrpSpPr>
        <p:grpSpPr>
          <a:xfrm>
            <a:off x="819341" y="3248422"/>
            <a:ext cx="3438428" cy="872059"/>
            <a:chOff x="985843" y="1040592"/>
            <a:chExt cx="3438428" cy="872059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446C72B3-255C-EE40-8E9C-03FC64223998}"/>
                </a:ext>
              </a:extLst>
            </p:cNvPr>
            <p:cNvSpPr/>
            <p:nvPr/>
          </p:nvSpPr>
          <p:spPr>
            <a:xfrm>
              <a:off x="985843" y="1251405"/>
              <a:ext cx="3438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   En fjärdedel kan skrivas:         </a:t>
              </a: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B9CDCBE4-CF93-484A-864B-2435EBF373A8}"/>
                </a:ext>
              </a:extLst>
            </p:cNvPr>
            <p:cNvSpPr/>
            <p:nvPr/>
          </p:nvSpPr>
          <p:spPr>
            <a:xfrm>
              <a:off x="3788044" y="1040592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5DF8AF18-3DF5-D24C-9B56-8325FEC3467B}"/>
                </a:ext>
              </a:extLst>
            </p:cNvPr>
            <p:cNvSpPr/>
            <p:nvPr/>
          </p:nvSpPr>
          <p:spPr>
            <a:xfrm>
              <a:off x="3794966" y="1389431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36" name="Rak 35">
              <a:extLst>
                <a:ext uri="{FF2B5EF4-FFF2-40B4-BE49-F238E27FC236}">
                  <a16:creationId xmlns:a16="http://schemas.microsoft.com/office/drawing/2014/main" id="{E6F695D5-5D23-9D45-A012-62E6B7EB0F53}"/>
                </a:ext>
              </a:extLst>
            </p:cNvPr>
            <p:cNvCxnSpPr>
              <a:cxnSpLocks/>
            </p:cNvCxnSpPr>
            <p:nvPr/>
          </p:nvCxnSpPr>
          <p:spPr>
            <a:xfrm>
              <a:off x="3837426" y="1471284"/>
              <a:ext cx="269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15A4943F-C34A-6247-A6C6-EA3C8D54D182}"/>
              </a:ext>
            </a:extLst>
          </p:cNvPr>
          <p:cNvSpPr/>
          <p:nvPr/>
        </p:nvSpPr>
        <p:spPr>
          <a:xfrm>
            <a:off x="4121038" y="2809491"/>
            <a:ext cx="4241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 och en får en  </a:t>
            </a:r>
            <a:r>
              <a:rPr lang="sv-SE" sz="2000" i="1" dirty="0">
                <a:solidFill>
                  <a:srgbClr val="C00000"/>
                </a:solidFill>
              </a:rPr>
              <a:t>fjärdedel </a:t>
            </a:r>
            <a:r>
              <a:rPr lang="sv-SE" sz="2000" dirty="0"/>
              <a:t>av pizzan.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6707492A-572F-BB45-B460-B5CD14504DF4}"/>
              </a:ext>
            </a:extLst>
          </p:cNvPr>
          <p:cNvSpPr/>
          <p:nvPr/>
        </p:nvSpPr>
        <p:spPr>
          <a:xfrm>
            <a:off x="4107318" y="3457875"/>
            <a:ext cx="4572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hel är lika med </a:t>
            </a:r>
            <a:r>
              <a:rPr lang="sv-SE" sz="2000" i="1" dirty="0">
                <a:solidFill>
                  <a:srgbClr val="C00000"/>
                </a:solidFill>
              </a:rPr>
              <a:t>fyra fjärdedelar</a:t>
            </a:r>
            <a:r>
              <a:rPr lang="sv-SE" sz="2000" dirty="0"/>
              <a:t>. </a:t>
            </a:r>
          </a:p>
        </p:txBody>
      </p:sp>
      <p:pic>
        <p:nvPicPr>
          <p:cNvPr id="39" name="Bildobjekt 38">
            <a:extLst>
              <a:ext uri="{FF2B5EF4-FFF2-40B4-BE49-F238E27FC236}">
                <a16:creationId xmlns:a16="http://schemas.microsoft.com/office/drawing/2014/main" id="{FECF7A62-975D-454F-81AA-76D4E6FC3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320" y="247063"/>
            <a:ext cx="1161498" cy="384895"/>
          </a:xfrm>
          <a:prstGeom prst="rect">
            <a:avLst/>
          </a:prstGeom>
        </p:spPr>
      </p:pic>
      <p:grpSp>
        <p:nvGrpSpPr>
          <p:cNvPr id="40" name="Grupp 39">
            <a:extLst>
              <a:ext uri="{FF2B5EF4-FFF2-40B4-BE49-F238E27FC236}">
                <a16:creationId xmlns:a16="http://schemas.microsoft.com/office/drawing/2014/main" id="{B38C544D-A585-674B-A6A6-B0AA8C63D3A6}"/>
              </a:ext>
            </a:extLst>
          </p:cNvPr>
          <p:cNvGrpSpPr/>
          <p:nvPr/>
        </p:nvGrpSpPr>
        <p:grpSpPr>
          <a:xfrm>
            <a:off x="5829142" y="1163123"/>
            <a:ext cx="1765912" cy="1765912"/>
            <a:chOff x="2146727" y="852339"/>
            <a:chExt cx="1765912" cy="1765912"/>
          </a:xfrm>
        </p:grpSpPr>
        <p:pic>
          <p:nvPicPr>
            <p:cNvPr id="41" name="Bildobjekt 40">
              <a:extLst>
                <a:ext uri="{FF2B5EF4-FFF2-40B4-BE49-F238E27FC236}">
                  <a16:creationId xmlns:a16="http://schemas.microsoft.com/office/drawing/2014/main" id="{9A7225B9-8008-DB46-9B33-5D49FDBF26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2011" b="50000"/>
            <a:stretch/>
          </p:blipFill>
          <p:spPr>
            <a:xfrm>
              <a:off x="2192990" y="852339"/>
              <a:ext cx="836693" cy="882956"/>
            </a:xfrm>
            <a:prstGeom prst="rect">
              <a:avLst/>
            </a:prstGeom>
          </p:spPr>
        </p:pic>
        <p:pic>
          <p:nvPicPr>
            <p:cNvPr id="42" name="Bildobjekt 41">
              <a:extLst>
                <a:ext uri="{FF2B5EF4-FFF2-40B4-BE49-F238E27FC236}">
                  <a16:creationId xmlns:a16="http://schemas.microsoft.com/office/drawing/2014/main" id="{709B176E-C5D4-634C-9297-1060EA32FC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2011" b="50000"/>
            <a:stretch/>
          </p:blipFill>
          <p:spPr>
            <a:xfrm rot="5400000">
              <a:off x="3052814" y="875471"/>
              <a:ext cx="836693" cy="882956"/>
            </a:xfrm>
            <a:prstGeom prst="rect">
              <a:avLst/>
            </a:prstGeom>
          </p:spPr>
        </p:pic>
        <p:pic>
          <p:nvPicPr>
            <p:cNvPr id="48" name="Bildobjekt 47">
              <a:extLst>
                <a:ext uri="{FF2B5EF4-FFF2-40B4-BE49-F238E27FC236}">
                  <a16:creationId xmlns:a16="http://schemas.microsoft.com/office/drawing/2014/main" id="{B009AE9B-87E3-3E4C-B05E-8732A57BA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2011" b="50000"/>
            <a:stretch/>
          </p:blipFill>
          <p:spPr>
            <a:xfrm rot="10800000">
              <a:off x="3029681" y="1735295"/>
              <a:ext cx="836693" cy="882956"/>
            </a:xfrm>
            <a:prstGeom prst="rect">
              <a:avLst/>
            </a:prstGeom>
          </p:spPr>
        </p:pic>
        <p:pic>
          <p:nvPicPr>
            <p:cNvPr id="49" name="Bildobjekt 48">
              <a:extLst>
                <a:ext uri="{FF2B5EF4-FFF2-40B4-BE49-F238E27FC236}">
                  <a16:creationId xmlns:a16="http://schemas.microsoft.com/office/drawing/2014/main" id="{5FE66B07-786A-8A49-B54D-872AB6807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2011" b="50000"/>
            <a:stretch/>
          </p:blipFill>
          <p:spPr>
            <a:xfrm rot="16200000">
              <a:off x="2169858" y="1712164"/>
              <a:ext cx="836693" cy="882956"/>
            </a:xfrm>
            <a:prstGeom prst="rect">
              <a:avLst/>
            </a:prstGeom>
          </p:spPr>
        </p:pic>
      </p:grpSp>
      <p:sp>
        <p:nvSpPr>
          <p:cNvPr id="51" name="Rektangel 50">
            <a:extLst>
              <a:ext uri="{FF2B5EF4-FFF2-40B4-BE49-F238E27FC236}">
                <a16:creationId xmlns:a16="http://schemas.microsoft.com/office/drawing/2014/main" id="{4A721E8B-16F1-E540-94F4-0FB976A3D343}"/>
              </a:ext>
            </a:extLst>
          </p:cNvPr>
          <p:cNvSpPr/>
          <p:nvPr/>
        </p:nvSpPr>
        <p:spPr>
          <a:xfrm>
            <a:off x="600215" y="4355742"/>
            <a:ext cx="91069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Cajsa äter en bit, det vill säga en fjärdedel. Då finns det tre fjärdedelar kvar. 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D896F6BA-6425-1741-92A8-B3B6B824A70C}"/>
              </a:ext>
            </a:extLst>
          </p:cNvPr>
          <p:cNvSpPr/>
          <p:nvPr/>
        </p:nvSpPr>
        <p:spPr>
          <a:xfrm>
            <a:off x="3027142" y="4926690"/>
            <a:ext cx="30897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kan räkna ut det så här: 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AACAAAC7-DBAB-0240-8441-121D31D88B25}"/>
              </a:ext>
            </a:extLst>
          </p:cNvPr>
          <p:cNvGrpSpPr/>
          <p:nvPr/>
        </p:nvGrpSpPr>
        <p:grpSpPr>
          <a:xfrm>
            <a:off x="3300853" y="5519292"/>
            <a:ext cx="2275863" cy="738664"/>
            <a:chOff x="3049319" y="5347076"/>
            <a:chExt cx="2275863" cy="738664"/>
          </a:xfrm>
        </p:grpSpPr>
        <p:grpSp>
          <p:nvGrpSpPr>
            <p:cNvPr id="3" name="Grupp 2">
              <a:extLst>
                <a:ext uri="{FF2B5EF4-FFF2-40B4-BE49-F238E27FC236}">
                  <a16:creationId xmlns:a16="http://schemas.microsoft.com/office/drawing/2014/main" id="{A479CD55-EF6B-5441-A92F-7F0F26320064}"/>
                </a:ext>
              </a:extLst>
            </p:cNvPr>
            <p:cNvGrpSpPr/>
            <p:nvPr/>
          </p:nvGrpSpPr>
          <p:grpSpPr>
            <a:xfrm>
              <a:off x="3049319" y="5347076"/>
              <a:ext cx="2275863" cy="738664"/>
              <a:chOff x="2590605" y="4098363"/>
              <a:chExt cx="2275863" cy="738664"/>
            </a:xfrm>
          </p:grpSpPr>
          <p:grpSp>
            <p:nvGrpSpPr>
              <p:cNvPr id="25" name="Grupp 24">
                <a:extLst>
                  <a:ext uri="{FF2B5EF4-FFF2-40B4-BE49-F238E27FC236}">
                    <a16:creationId xmlns:a16="http://schemas.microsoft.com/office/drawing/2014/main" id="{5089D38C-FFB7-F644-8635-C8E6D0564764}"/>
                  </a:ext>
                </a:extLst>
              </p:cNvPr>
              <p:cNvGrpSpPr/>
              <p:nvPr/>
            </p:nvGrpSpPr>
            <p:grpSpPr>
              <a:xfrm>
                <a:off x="2590605" y="4098363"/>
                <a:ext cx="2275863" cy="738664"/>
                <a:chOff x="5096292" y="3210470"/>
                <a:chExt cx="2275863" cy="738664"/>
              </a:xfrm>
            </p:grpSpPr>
            <p:sp>
              <p:nvSpPr>
                <p:cNvPr id="26" name="Rektangel 25">
                  <a:extLst>
                    <a:ext uri="{FF2B5EF4-FFF2-40B4-BE49-F238E27FC236}">
                      <a16:creationId xmlns:a16="http://schemas.microsoft.com/office/drawing/2014/main" id="{692E8AD2-6CF4-8A4B-9979-4DB9B6ED80FA}"/>
                    </a:ext>
                  </a:extLst>
                </p:cNvPr>
                <p:cNvSpPr/>
                <p:nvPr/>
              </p:nvSpPr>
              <p:spPr>
                <a:xfrm>
                  <a:off x="5096292" y="3210470"/>
                  <a:ext cx="2275863" cy="738664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endParaRPr lang="sv-SE" sz="1400" dirty="0"/>
                </a:p>
                <a:p>
                  <a:endParaRPr lang="sv-SE" sz="1400" dirty="0"/>
                </a:p>
                <a:p>
                  <a:endParaRPr lang="sv-SE" sz="1400" dirty="0"/>
                </a:p>
              </p:txBody>
            </p:sp>
            <p:sp>
              <p:nvSpPr>
                <p:cNvPr id="31" name="Rektangel 30">
                  <a:extLst>
                    <a:ext uri="{FF2B5EF4-FFF2-40B4-BE49-F238E27FC236}">
                      <a16:creationId xmlns:a16="http://schemas.microsoft.com/office/drawing/2014/main" id="{E2E6C5ED-1AB5-4240-A49C-30FC4D43B937}"/>
                    </a:ext>
                  </a:extLst>
                </p:cNvPr>
                <p:cNvSpPr/>
                <p:nvPr/>
              </p:nvSpPr>
              <p:spPr>
                <a:xfrm>
                  <a:off x="5106819" y="3389706"/>
                  <a:ext cx="1463899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solidFill>
                        <a:srgbClr val="FF0000"/>
                      </a:solidFill>
                    </a:rPr>
                    <a:t>1</a:t>
                  </a:r>
                  <a:r>
                    <a:rPr lang="sv-SE" sz="2000" dirty="0"/>
                    <a:t>         =</a:t>
                  </a:r>
                </a:p>
              </p:txBody>
            </p:sp>
          </p:grp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BC43AF6-CDB3-7047-9293-CC2B4702A806}"/>
                  </a:ext>
                </a:extLst>
              </p:cNvPr>
              <p:cNvSpPr/>
              <p:nvPr/>
            </p:nvSpPr>
            <p:spPr>
              <a:xfrm>
                <a:off x="2799729" y="4277599"/>
                <a:ext cx="368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– </a:t>
                </a:r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E5453C7B-EAE4-634A-A900-F2567DA2E63B}"/>
                  </a:ext>
                </a:extLst>
              </p:cNvPr>
              <p:cNvSpPr/>
              <p:nvPr/>
            </p:nvSpPr>
            <p:spPr>
              <a:xfrm>
                <a:off x="3479733" y="4168287"/>
                <a:ext cx="3085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4</a:t>
                </a:r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9BD2BE93-AAE4-184F-A8E1-7F68578F5013}"/>
                  </a:ext>
                </a:extLst>
              </p:cNvPr>
              <p:cNvSpPr/>
              <p:nvPr/>
            </p:nvSpPr>
            <p:spPr>
              <a:xfrm>
                <a:off x="3489820" y="4417533"/>
                <a:ext cx="368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4</a:t>
                </a:r>
              </a:p>
            </p:txBody>
          </p:sp>
          <p:cxnSp>
            <p:nvCxnSpPr>
              <p:cNvPr id="62" name="Rak 61">
                <a:extLst>
                  <a:ext uri="{FF2B5EF4-FFF2-40B4-BE49-F238E27FC236}">
                    <a16:creationId xmlns:a16="http://schemas.microsoft.com/office/drawing/2014/main" id="{5EE3B2D9-BF05-ED48-8743-3EAD915332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344" y="4492104"/>
                <a:ext cx="2162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08970B2-BF57-0B4B-B9C5-C251D6AC7A8A}"/>
                  </a:ext>
                </a:extLst>
              </p:cNvPr>
              <p:cNvSpPr/>
              <p:nvPr/>
            </p:nvSpPr>
            <p:spPr>
              <a:xfrm>
                <a:off x="3990858" y="4159203"/>
                <a:ext cx="3085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</a:t>
                </a:r>
              </a:p>
            </p:txBody>
          </p:sp>
          <p:sp>
            <p:nvSpPr>
              <p:cNvPr id="66" name="Rektangel 65">
                <a:extLst>
                  <a:ext uri="{FF2B5EF4-FFF2-40B4-BE49-F238E27FC236}">
                    <a16:creationId xmlns:a16="http://schemas.microsoft.com/office/drawing/2014/main" id="{64B3B42E-372C-6340-AFD7-79CD242B9AFF}"/>
                  </a:ext>
                </a:extLst>
              </p:cNvPr>
              <p:cNvSpPr/>
              <p:nvPr/>
            </p:nvSpPr>
            <p:spPr>
              <a:xfrm>
                <a:off x="4007350" y="4411086"/>
                <a:ext cx="368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4</a:t>
                </a:r>
              </a:p>
            </p:txBody>
          </p:sp>
          <p:cxnSp>
            <p:nvCxnSpPr>
              <p:cNvPr id="71" name="Rak 70">
                <a:extLst>
                  <a:ext uri="{FF2B5EF4-FFF2-40B4-BE49-F238E27FC236}">
                    <a16:creationId xmlns:a16="http://schemas.microsoft.com/office/drawing/2014/main" id="{63E93502-7348-484D-851F-06D94B9EE0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9835" y="4485519"/>
                <a:ext cx="2162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824B0FF8-8AC6-B746-A1F1-7ADBEA2241BB}"/>
                  </a:ext>
                </a:extLst>
              </p:cNvPr>
              <p:cNvSpPr/>
              <p:nvPr/>
            </p:nvSpPr>
            <p:spPr>
              <a:xfrm>
                <a:off x="3737064" y="4283129"/>
                <a:ext cx="368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–</a:t>
                </a:r>
              </a:p>
            </p:txBody>
          </p:sp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013A23CA-61F6-E247-91A2-AB78628D261F}"/>
                  </a:ext>
                </a:extLst>
              </p:cNvPr>
              <p:cNvSpPr/>
              <p:nvPr/>
            </p:nvSpPr>
            <p:spPr>
              <a:xfrm>
                <a:off x="4224173" y="4277599"/>
                <a:ext cx="368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=</a:t>
                </a:r>
              </a:p>
            </p:txBody>
          </p:sp>
          <p:sp>
            <p:nvSpPr>
              <p:cNvPr id="74" name="Rektangel 73">
                <a:extLst>
                  <a:ext uri="{FF2B5EF4-FFF2-40B4-BE49-F238E27FC236}">
                    <a16:creationId xmlns:a16="http://schemas.microsoft.com/office/drawing/2014/main" id="{EC83C1FD-483F-1545-B9BF-1D45F50EBE3F}"/>
                  </a:ext>
                </a:extLst>
              </p:cNvPr>
              <p:cNvSpPr/>
              <p:nvPr/>
            </p:nvSpPr>
            <p:spPr>
              <a:xfrm>
                <a:off x="4443433" y="4161702"/>
                <a:ext cx="3085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75" name="Rektangel 74">
                <a:extLst>
                  <a:ext uri="{FF2B5EF4-FFF2-40B4-BE49-F238E27FC236}">
                    <a16:creationId xmlns:a16="http://schemas.microsoft.com/office/drawing/2014/main" id="{51C25604-9F74-1F4C-92EA-6E6E4AB2BA11}"/>
                  </a:ext>
                </a:extLst>
              </p:cNvPr>
              <p:cNvSpPr/>
              <p:nvPr/>
            </p:nvSpPr>
            <p:spPr>
              <a:xfrm>
                <a:off x="4443432" y="4417533"/>
                <a:ext cx="368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  <p:cxnSp>
            <p:nvCxnSpPr>
              <p:cNvPr id="76" name="Rak 75">
                <a:extLst>
                  <a:ext uri="{FF2B5EF4-FFF2-40B4-BE49-F238E27FC236}">
                    <a16:creationId xmlns:a16="http://schemas.microsoft.com/office/drawing/2014/main" id="{4F2E0104-2AF9-C24E-BB6D-E5BA46659C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2410" y="4488018"/>
                <a:ext cx="21625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BAC64B6A-6440-B945-A481-731D7D27FB77}"/>
                </a:ext>
              </a:extLst>
            </p:cNvPr>
            <p:cNvSpPr/>
            <p:nvPr/>
          </p:nvSpPr>
          <p:spPr>
            <a:xfrm>
              <a:off x="3496772" y="5414787"/>
              <a:ext cx="3085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BD8C01F9-8861-0743-82A8-A64398A923C2}"/>
                </a:ext>
              </a:extLst>
            </p:cNvPr>
            <p:cNvSpPr/>
            <p:nvPr/>
          </p:nvSpPr>
          <p:spPr>
            <a:xfrm>
              <a:off x="3511326" y="5673732"/>
              <a:ext cx="368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4</a:t>
              </a:r>
            </a:p>
          </p:txBody>
        </p:sp>
        <p:cxnSp>
          <p:nvCxnSpPr>
            <p:cNvPr id="55" name="Rak 54">
              <a:extLst>
                <a:ext uri="{FF2B5EF4-FFF2-40B4-BE49-F238E27FC236}">
                  <a16:creationId xmlns:a16="http://schemas.microsoft.com/office/drawing/2014/main" id="{83AEED38-CC0C-E547-A231-BB8E74A88E90}"/>
                </a:ext>
              </a:extLst>
            </p:cNvPr>
            <p:cNvCxnSpPr>
              <a:cxnSpLocks/>
            </p:cNvCxnSpPr>
            <p:nvPr/>
          </p:nvCxnSpPr>
          <p:spPr>
            <a:xfrm>
              <a:off x="3555749" y="5741103"/>
              <a:ext cx="2162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64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4" grpId="0"/>
      <p:bldP spid="37" grpId="0"/>
      <p:bldP spid="38" grpId="0"/>
      <p:bldP spid="5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CD41338-FDD3-7B4E-8387-8DD96F2831FB}"/>
              </a:ext>
            </a:extLst>
          </p:cNvPr>
          <p:cNvSpPr/>
          <p:nvPr/>
        </p:nvSpPr>
        <p:spPr>
          <a:xfrm>
            <a:off x="2395715" y="761788"/>
            <a:ext cx="5072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pizza kan naturligtvis delas även i andra delar som till exempel </a:t>
            </a:r>
            <a:r>
              <a:rPr lang="sv-SE" sz="2000" dirty="0">
                <a:solidFill>
                  <a:srgbClr val="C00000"/>
                </a:solidFill>
              </a:rPr>
              <a:t>halvor</a:t>
            </a:r>
            <a:r>
              <a:rPr lang="sv-SE" sz="2000" dirty="0"/>
              <a:t> eller </a:t>
            </a:r>
            <a:r>
              <a:rPr lang="sv-SE" sz="2000" dirty="0">
                <a:solidFill>
                  <a:srgbClr val="C00000"/>
                </a:solidFill>
              </a:rPr>
              <a:t>femtedelar</a:t>
            </a:r>
            <a:r>
              <a:rPr lang="sv-SE" sz="2000" dirty="0"/>
              <a:t>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988CD71-EA7C-264C-BE4E-870ADBA12EAB}"/>
              </a:ext>
            </a:extLst>
          </p:cNvPr>
          <p:cNvSpPr/>
          <p:nvPr/>
        </p:nvSpPr>
        <p:spPr>
          <a:xfrm>
            <a:off x="1987359" y="3869976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EAC85A1-CE52-174E-8AF6-DBB20CC9A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514" y="1896640"/>
            <a:ext cx="7468459" cy="1737560"/>
          </a:xfrm>
          <a:prstGeom prst="rect">
            <a:avLst/>
          </a:prstGeom>
        </p:spPr>
      </p:pic>
      <p:grpSp>
        <p:nvGrpSpPr>
          <p:cNvPr id="10" name="Grupp 9">
            <a:extLst>
              <a:ext uri="{FF2B5EF4-FFF2-40B4-BE49-F238E27FC236}">
                <a16:creationId xmlns:a16="http://schemas.microsoft.com/office/drawing/2014/main" id="{F570497F-10B4-5446-8BAE-703490BDAE09}"/>
              </a:ext>
            </a:extLst>
          </p:cNvPr>
          <p:cNvGrpSpPr/>
          <p:nvPr/>
        </p:nvGrpSpPr>
        <p:grpSpPr>
          <a:xfrm>
            <a:off x="3871245" y="3613703"/>
            <a:ext cx="319027" cy="872059"/>
            <a:chOff x="3788044" y="1040592"/>
            <a:chExt cx="319027" cy="872059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89189FCB-103A-594C-8CE0-4DD26055708D}"/>
                </a:ext>
              </a:extLst>
            </p:cNvPr>
            <p:cNvSpPr/>
            <p:nvPr/>
          </p:nvSpPr>
          <p:spPr>
            <a:xfrm>
              <a:off x="3788044" y="1040592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70FB1499-1089-7945-A9CB-7DF67F0B4FE1}"/>
                </a:ext>
              </a:extLst>
            </p:cNvPr>
            <p:cNvSpPr/>
            <p:nvPr/>
          </p:nvSpPr>
          <p:spPr>
            <a:xfrm>
              <a:off x="3794966" y="1389431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13" name="Rak 12">
              <a:extLst>
                <a:ext uri="{FF2B5EF4-FFF2-40B4-BE49-F238E27FC236}">
                  <a16:creationId xmlns:a16="http://schemas.microsoft.com/office/drawing/2014/main" id="{5537FAE2-9223-D845-95D8-0A586947B417}"/>
                </a:ext>
              </a:extLst>
            </p:cNvPr>
            <p:cNvCxnSpPr>
              <a:cxnSpLocks/>
            </p:cNvCxnSpPr>
            <p:nvPr/>
          </p:nvCxnSpPr>
          <p:spPr>
            <a:xfrm>
              <a:off x="3837426" y="1471284"/>
              <a:ext cx="269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D42CC499-C954-D347-BE6B-95A3453DEC1A}"/>
              </a:ext>
            </a:extLst>
          </p:cNvPr>
          <p:cNvGrpSpPr/>
          <p:nvPr/>
        </p:nvGrpSpPr>
        <p:grpSpPr>
          <a:xfrm>
            <a:off x="5808244" y="3700894"/>
            <a:ext cx="319027" cy="872059"/>
            <a:chOff x="3788044" y="1040592"/>
            <a:chExt cx="319027" cy="872059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731CDB1A-3B8B-F745-9102-BC7515CF3D22}"/>
                </a:ext>
              </a:extLst>
            </p:cNvPr>
            <p:cNvSpPr/>
            <p:nvPr/>
          </p:nvSpPr>
          <p:spPr>
            <a:xfrm>
              <a:off x="3788044" y="1040592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51A3C4C9-3503-1A41-8676-F7BAC99BA68D}"/>
                </a:ext>
              </a:extLst>
            </p:cNvPr>
            <p:cNvSpPr/>
            <p:nvPr/>
          </p:nvSpPr>
          <p:spPr>
            <a:xfrm>
              <a:off x="3794966" y="1389431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3</a:t>
              </a: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427C6CA0-BF62-8B42-9010-BDD6BE92DB79}"/>
                </a:ext>
              </a:extLst>
            </p:cNvPr>
            <p:cNvCxnSpPr>
              <a:cxnSpLocks/>
            </p:cNvCxnSpPr>
            <p:nvPr/>
          </p:nvCxnSpPr>
          <p:spPr>
            <a:xfrm>
              <a:off x="3837426" y="1471284"/>
              <a:ext cx="269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3577C9ED-8EBF-6F47-BA2C-3E5419E679DB}"/>
              </a:ext>
            </a:extLst>
          </p:cNvPr>
          <p:cNvGrpSpPr/>
          <p:nvPr/>
        </p:nvGrpSpPr>
        <p:grpSpPr>
          <a:xfrm>
            <a:off x="7604388" y="3678875"/>
            <a:ext cx="319027" cy="872059"/>
            <a:chOff x="3788044" y="1040592"/>
            <a:chExt cx="319027" cy="872059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7F1AE26A-F370-F641-9208-D24EC24E6592}"/>
                </a:ext>
              </a:extLst>
            </p:cNvPr>
            <p:cNvSpPr/>
            <p:nvPr/>
          </p:nvSpPr>
          <p:spPr>
            <a:xfrm>
              <a:off x="3788044" y="1040592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08CA3DBD-8139-4245-9FE7-7A4B0927CEB3}"/>
                </a:ext>
              </a:extLst>
            </p:cNvPr>
            <p:cNvSpPr/>
            <p:nvPr/>
          </p:nvSpPr>
          <p:spPr>
            <a:xfrm>
              <a:off x="3794966" y="1389431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5</a:t>
              </a:r>
            </a:p>
          </p:txBody>
        </p:sp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A3A63851-66DD-2445-8A93-AA59D5B2DA73}"/>
                </a:ext>
              </a:extLst>
            </p:cNvPr>
            <p:cNvCxnSpPr>
              <a:cxnSpLocks/>
            </p:cNvCxnSpPr>
            <p:nvPr/>
          </p:nvCxnSpPr>
          <p:spPr>
            <a:xfrm>
              <a:off x="3837426" y="1471284"/>
              <a:ext cx="269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6AEEBC22-B27D-9846-A6F4-902C34D56489}"/>
              </a:ext>
            </a:extLst>
          </p:cNvPr>
          <p:cNvSpPr/>
          <p:nvPr/>
        </p:nvSpPr>
        <p:spPr>
          <a:xfrm>
            <a:off x="2886137" y="3847957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8C8031C-49EC-4145-BABE-EC053DCFAEF4}"/>
              </a:ext>
            </a:extLst>
          </p:cNvPr>
          <p:cNvSpPr/>
          <p:nvPr/>
        </p:nvSpPr>
        <p:spPr>
          <a:xfrm>
            <a:off x="4690973" y="3847957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F2FA921-4096-334B-8B78-A2A37D9658DE}"/>
              </a:ext>
            </a:extLst>
          </p:cNvPr>
          <p:cNvSpPr/>
          <p:nvPr/>
        </p:nvSpPr>
        <p:spPr>
          <a:xfrm>
            <a:off x="6683220" y="3847957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=</a:t>
            </a: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7D562BB8-E10B-8545-A39F-7482FF54E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514" y="1896640"/>
            <a:ext cx="1774006" cy="1782234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ABEC22B1-BAF9-2745-8285-49A0B3F98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446" y="1837261"/>
            <a:ext cx="1774006" cy="1782234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5E6F2C8D-410C-6844-AEF8-B24AFEDCE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659" y="1837261"/>
            <a:ext cx="1774006" cy="1782234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622CA69A-143E-8B49-9668-6B23DE680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483" y="1868966"/>
            <a:ext cx="1774006" cy="1782234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B906D137-924F-8E4D-A89B-78A366A5B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320" y="247063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5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F4638F5-D3A4-4049-9048-5A36844A01F3}"/>
              </a:ext>
            </a:extLst>
          </p:cNvPr>
          <p:cNvSpPr/>
          <p:nvPr/>
        </p:nvSpPr>
        <p:spPr>
          <a:xfrm>
            <a:off x="3404342" y="121670"/>
            <a:ext cx="1648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n-lt"/>
              </a:rPr>
              <a:t>Tal i bråkform</a:t>
            </a:r>
            <a:endParaRPr lang="sv-SE" sz="2000" dirty="0">
              <a:solidFill>
                <a:srgbClr val="8E2503"/>
              </a:solidFill>
              <a:effectLst/>
              <a:latin typeface="+mn-lt"/>
            </a:endParaRP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1389E20C-9C63-5242-824E-CCAB2C4A465D}"/>
              </a:ext>
            </a:extLst>
          </p:cNvPr>
          <p:cNvGrpSpPr/>
          <p:nvPr/>
        </p:nvGrpSpPr>
        <p:grpSpPr>
          <a:xfrm>
            <a:off x="1622211" y="1968105"/>
            <a:ext cx="2887575" cy="642977"/>
            <a:chOff x="1622211" y="1968105"/>
            <a:chExt cx="2887575" cy="642977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E1EA3560-A028-4A48-9EA1-A520B00F3D6A}"/>
                </a:ext>
              </a:extLst>
            </p:cNvPr>
            <p:cNvGrpSpPr/>
            <p:nvPr/>
          </p:nvGrpSpPr>
          <p:grpSpPr>
            <a:xfrm>
              <a:off x="1622211" y="1968105"/>
              <a:ext cx="587900" cy="642977"/>
              <a:chOff x="4295874" y="1135123"/>
              <a:chExt cx="587900" cy="642977"/>
            </a:xfrm>
          </p:grpSpPr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EB732D24-AF64-EC4D-847A-033EE6235C1E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+mn-lt"/>
                </a:endParaRPr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C285B2C4-0317-9546-92FF-5E79F62D05BD}"/>
                  </a:ext>
                </a:extLst>
              </p:cNvPr>
              <p:cNvSpPr/>
              <p:nvPr/>
            </p:nvSpPr>
            <p:spPr>
              <a:xfrm>
                <a:off x="4464469" y="1135123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3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9BEF77A8-6E20-DA44-A805-414ABDD86B8D}"/>
                  </a:ext>
                </a:extLst>
              </p:cNvPr>
              <p:cNvSpPr/>
              <p:nvPr/>
            </p:nvSpPr>
            <p:spPr>
              <a:xfrm>
                <a:off x="4459337" y="1377990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8</a:t>
                </a:r>
              </a:p>
            </p:txBody>
          </p:sp>
          <p:cxnSp>
            <p:nvCxnSpPr>
              <p:cNvPr id="16" name="Rak 15">
                <a:extLst>
                  <a:ext uri="{FF2B5EF4-FFF2-40B4-BE49-F238E27FC236}">
                    <a16:creationId xmlns:a16="http://schemas.microsoft.com/office/drawing/2014/main" id="{5A0C3C22-C5CD-8D4F-A6E2-F81E3B8FBB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60C1EB06-87B9-CD49-B185-402BCE3D52D5}"/>
                </a:ext>
              </a:extLst>
            </p:cNvPr>
            <p:cNvSpPr/>
            <p:nvPr/>
          </p:nvSpPr>
          <p:spPr>
            <a:xfrm>
              <a:off x="2058510" y="2056481"/>
              <a:ext cx="24512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+mn-lt"/>
                </a:rPr>
                <a:t>av rektangeln är </a:t>
              </a:r>
              <a:r>
                <a:rPr lang="sv-SE" sz="2000" dirty="0">
                  <a:solidFill>
                    <a:srgbClr val="FF0000"/>
                  </a:solidFill>
                  <a:latin typeface="+mn-lt"/>
                </a:rPr>
                <a:t>röd</a:t>
              </a:r>
              <a:r>
                <a:rPr lang="sv-SE" sz="2000" dirty="0">
                  <a:latin typeface="+mn-lt"/>
                </a:rPr>
                <a:t>.</a:t>
              </a:r>
            </a:p>
          </p:txBody>
        </p:sp>
      </p:grpSp>
      <p:pic>
        <p:nvPicPr>
          <p:cNvPr id="4" name="Bildobjekt 3">
            <a:extLst>
              <a:ext uri="{FF2B5EF4-FFF2-40B4-BE49-F238E27FC236}">
                <a16:creationId xmlns:a16="http://schemas.microsoft.com/office/drawing/2014/main" id="{C3BA2178-EF25-8F49-8557-4D3C2A123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298" y="878689"/>
            <a:ext cx="2797989" cy="89679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5F762267-6D54-984B-8EFC-6ACDBCDAFD45}"/>
              </a:ext>
            </a:extLst>
          </p:cNvPr>
          <p:cNvGrpSpPr/>
          <p:nvPr/>
        </p:nvGrpSpPr>
        <p:grpSpPr>
          <a:xfrm>
            <a:off x="4943052" y="1965550"/>
            <a:ext cx="2892707" cy="632884"/>
            <a:chOff x="4943052" y="1965550"/>
            <a:chExt cx="2892707" cy="632884"/>
          </a:xfrm>
        </p:grpSpPr>
        <p:grpSp>
          <p:nvGrpSpPr>
            <p:cNvPr id="73" name="Grupp 72">
              <a:extLst>
                <a:ext uri="{FF2B5EF4-FFF2-40B4-BE49-F238E27FC236}">
                  <a16:creationId xmlns:a16="http://schemas.microsoft.com/office/drawing/2014/main" id="{8E42DA52-A18A-174A-B496-AB4DA3288025}"/>
                </a:ext>
              </a:extLst>
            </p:cNvPr>
            <p:cNvGrpSpPr/>
            <p:nvPr/>
          </p:nvGrpSpPr>
          <p:grpSpPr>
            <a:xfrm>
              <a:off x="4943052" y="1965550"/>
              <a:ext cx="587900" cy="632884"/>
              <a:chOff x="4295874" y="1149246"/>
              <a:chExt cx="587900" cy="632884"/>
            </a:xfrm>
          </p:grpSpPr>
          <p:sp>
            <p:nvSpPr>
              <p:cNvPr id="74" name="Rektangel 73">
                <a:extLst>
                  <a:ext uri="{FF2B5EF4-FFF2-40B4-BE49-F238E27FC236}">
                    <a16:creationId xmlns:a16="http://schemas.microsoft.com/office/drawing/2014/main" id="{43F0510D-3CC2-C74A-BE8A-A584E0D36228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+mn-lt"/>
                </a:endParaRPr>
              </a:p>
            </p:txBody>
          </p:sp>
          <p:sp>
            <p:nvSpPr>
              <p:cNvPr id="75" name="Rektangel 74">
                <a:extLst>
                  <a:ext uri="{FF2B5EF4-FFF2-40B4-BE49-F238E27FC236}">
                    <a16:creationId xmlns:a16="http://schemas.microsoft.com/office/drawing/2014/main" id="{DE3E577F-DD44-EC49-9406-8E4C39C5C6CA}"/>
                  </a:ext>
                </a:extLst>
              </p:cNvPr>
              <p:cNvSpPr/>
              <p:nvPr/>
            </p:nvSpPr>
            <p:spPr>
              <a:xfrm>
                <a:off x="4464469" y="114924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2</a:t>
                </a:r>
              </a:p>
            </p:txBody>
          </p:sp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D1380EF3-983D-D04F-81CA-A11EFA8E73C0}"/>
                  </a:ext>
                </a:extLst>
              </p:cNvPr>
              <p:cNvSpPr/>
              <p:nvPr/>
            </p:nvSpPr>
            <p:spPr>
              <a:xfrm>
                <a:off x="4464469" y="1382020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8</a:t>
                </a:r>
              </a:p>
            </p:txBody>
          </p:sp>
          <p:cxnSp>
            <p:nvCxnSpPr>
              <p:cNvPr id="77" name="Rak 76">
                <a:extLst>
                  <a:ext uri="{FF2B5EF4-FFF2-40B4-BE49-F238E27FC236}">
                    <a16:creationId xmlns:a16="http://schemas.microsoft.com/office/drawing/2014/main" id="{BF7A8F5B-2306-C142-BC76-40987B8CAC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8" name="Rektangel 77">
              <a:extLst>
                <a:ext uri="{FF2B5EF4-FFF2-40B4-BE49-F238E27FC236}">
                  <a16:creationId xmlns:a16="http://schemas.microsoft.com/office/drawing/2014/main" id="{F66AF57A-50DC-C248-813F-3009166C28BC}"/>
                </a:ext>
              </a:extLst>
            </p:cNvPr>
            <p:cNvSpPr/>
            <p:nvPr/>
          </p:nvSpPr>
          <p:spPr>
            <a:xfrm>
              <a:off x="5384483" y="2062373"/>
              <a:ext cx="24512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+mn-lt"/>
                </a:rPr>
                <a:t>av rektangeln är </a:t>
              </a:r>
              <a:r>
                <a:rPr lang="sv-SE" sz="2000" dirty="0">
                  <a:solidFill>
                    <a:srgbClr val="E9BB29"/>
                  </a:solidFill>
                  <a:latin typeface="+mn-lt"/>
                </a:rPr>
                <a:t>gul</a:t>
              </a:r>
              <a:r>
                <a:rPr lang="sv-SE" sz="2000" dirty="0">
                  <a:latin typeface="+mn-lt"/>
                </a:rPr>
                <a:t>.</a:t>
              </a:r>
            </a:p>
          </p:txBody>
        </p:sp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AA51B4AC-5342-6C4B-9A85-68690C6FB27A}"/>
              </a:ext>
            </a:extLst>
          </p:cNvPr>
          <p:cNvGrpSpPr/>
          <p:nvPr/>
        </p:nvGrpSpPr>
        <p:grpSpPr>
          <a:xfrm>
            <a:off x="2132938" y="2903459"/>
            <a:ext cx="4878124" cy="658372"/>
            <a:chOff x="1511931" y="2619448"/>
            <a:chExt cx="4878124" cy="658372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47915E92-3638-F24F-AB72-16500B12B866}"/>
                </a:ext>
              </a:extLst>
            </p:cNvPr>
            <p:cNvSpPr/>
            <p:nvPr/>
          </p:nvSpPr>
          <p:spPr>
            <a:xfrm>
              <a:off x="2847967" y="2734146"/>
              <a:ext cx="35420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+mn-lt"/>
                </a:rPr>
                <a:t>är exempel på tal i </a:t>
              </a:r>
              <a:r>
                <a:rPr lang="sv-SE" sz="2000" i="1" dirty="0">
                  <a:solidFill>
                    <a:srgbClr val="C00000"/>
                  </a:solidFill>
                  <a:latin typeface="+mn-lt"/>
                </a:rPr>
                <a:t>bråkform</a:t>
              </a:r>
              <a:r>
                <a:rPr lang="sv-SE" sz="2000" dirty="0">
                  <a:latin typeface="+mn-lt"/>
                </a:rPr>
                <a:t>.</a:t>
              </a: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6614472F-470E-084F-B8E4-8208125505D8}"/>
                </a:ext>
              </a:extLst>
            </p:cNvPr>
            <p:cNvSpPr/>
            <p:nvPr/>
          </p:nvSpPr>
          <p:spPr>
            <a:xfrm>
              <a:off x="1995602" y="2738031"/>
              <a:ext cx="7204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+mn-lt"/>
                </a:rPr>
                <a:t>och</a:t>
              </a:r>
            </a:p>
          </p:txBody>
        </p:sp>
        <p:grpSp>
          <p:nvGrpSpPr>
            <p:cNvPr id="79" name="Grupp 78">
              <a:extLst>
                <a:ext uri="{FF2B5EF4-FFF2-40B4-BE49-F238E27FC236}">
                  <a16:creationId xmlns:a16="http://schemas.microsoft.com/office/drawing/2014/main" id="{B2338042-299C-584E-93F0-5D682D480129}"/>
                </a:ext>
              </a:extLst>
            </p:cNvPr>
            <p:cNvGrpSpPr/>
            <p:nvPr/>
          </p:nvGrpSpPr>
          <p:grpSpPr>
            <a:xfrm>
              <a:off x="1511931" y="2619448"/>
              <a:ext cx="587900" cy="658372"/>
              <a:chOff x="4295874" y="1125094"/>
              <a:chExt cx="587900" cy="658372"/>
            </a:xfrm>
          </p:grpSpPr>
          <p:sp>
            <p:nvSpPr>
              <p:cNvPr id="80" name="Rektangel 79">
                <a:extLst>
                  <a:ext uri="{FF2B5EF4-FFF2-40B4-BE49-F238E27FC236}">
                    <a16:creationId xmlns:a16="http://schemas.microsoft.com/office/drawing/2014/main" id="{A0C72F7A-336F-E447-8DAD-53CAEFF27B69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+mn-lt"/>
                </a:endParaRPr>
              </a:p>
            </p:txBody>
          </p:sp>
          <p:sp>
            <p:nvSpPr>
              <p:cNvPr id="81" name="Rektangel 80">
                <a:extLst>
                  <a:ext uri="{FF2B5EF4-FFF2-40B4-BE49-F238E27FC236}">
                    <a16:creationId xmlns:a16="http://schemas.microsoft.com/office/drawing/2014/main" id="{31445CA2-6604-304E-A2F9-40FF69195A4C}"/>
                  </a:ext>
                </a:extLst>
              </p:cNvPr>
              <p:cNvSpPr/>
              <p:nvPr/>
            </p:nvSpPr>
            <p:spPr>
              <a:xfrm>
                <a:off x="4477558" y="1125094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3</a:t>
                </a:r>
              </a:p>
            </p:txBody>
          </p:sp>
          <p:sp>
            <p:nvSpPr>
              <p:cNvPr id="82" name="Rektangel 81">
                <a:extLst>
                  <a:ext uri="{FF2B5EF4-FFF2-40B4-BE49-F238E27FC236}">
                    <a16:creationId xmlns:a16="http://schemas.microsoft.com/office/drawing/2014/main" id="{AA1CDE37-69DC-9C49-99CC-A7483A5385CB}"/>
                  </a:ext>
                </a:extLst>
              </p:cNvPr>
              <p:cNvSpPr/>
              <p:nvPr/>
            </p:nvSpPr>
            <p:spPr>
              <a:xfrm>
                <a:off x="4457944" y="138335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8</a:t>
                </a:r>
              </a:p>
            </p:txBody>
          </p:sp>
          <p:cxnSp>
            <p:nvCxnSpPr>
              <p:cNvPr id="83" name="Rak 82">
                <a:extLst>
                  <a:ext uri="{FF2B5EF4-FFF2-40B4-BE49-F238E27FC236}">
                    <a16:creationId xmlns:a16="http://schemas.microsoft.com/office/drawing/2014/main" id="{A4D629CA-66A5-9043-9D46-9EE41A276E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upp 83">
              <a:extLst>
                <a:ext uri="{FF2B5EF4-FFF2-40B4-BE49-F238E27FC236}">
                  <a16:creationId xmlns:a16="http://schemas.microsoft.com/office/drawing/2014/main" id="{FD86F608-2359-ED4D-9365-3A8542959FB3}"/>
                </a:ext>
              </a:extLst>
            </p:cNvPr>
            <p:cNvGrpSpPr/>
            <p:nvPr/>
          </p:nvGrpSpPr>
          <p:grpSpPr>
            <a:xfrm>
              <a:off x="2372652" y="2625963"/>
              <a:ext cx="587900" cy="651857"/>
              <a:chOff x="4295874" y="1131609"/>
              <a:chExt cx="587900" cy="651857"/>
            </a:xfrm>
          </p:grpSpPr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77D5D0B0-8C47-0A46-9067-F0AEE41FBB08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+mn-lt"/>
                </a:endParaRPr>
              </a:p>
            </p:txBody>
          </p:sp>
          <p:sp>
            <p:nvSpPr>
              <p:cNvPr id="86" name="Rektangel 85">
                <a:extLst>
                  <a:ext uri="{FF2B5EF4-FFF2-40B4-BE49-F238E27FC236}">
                    <a16:creationId xmlns:a16="http://schemas.microsoft.com/office/drawing/2014/main" id="{8D785AF7-EE0F-8C4F-A69E-05B9EF33B2D8}"/>
                  </a:ext>
                </a:extLst>
              </p:cNvPr>
              <p:cNvSpPr/>
              <p:nvPr/>
            </p:nvSpPr>
            <p:spPr>
              <a:xfrm>
                <a:off x="4468000" y="1131609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2</a:t>
                </a:r>
              </a:p>
            </p:txBody>
          </p:sp>
          <p:sp>
            <p:nvSpPr>
              <p:cNvPr id="87" name="Rektangel 86">
                <a:extLst>
                  <a:ext uri="{FF2B5EF4-FFF2-40B4-BE49-F238E27FC236}">
                    <a16:creationId xmlns:a16="http://schemas.microsoft.com/office/drawing/2014/main" id="{BEDF1C07-76F6-DF4F-8733-189CE8DD0789}"/>
                  </a:ext>
                </a:extLst>
              </p:cNvPr>
              <p:cNvSpPr/>
              <p:nvPr/>
            </p:nvSpPr>
            <p:spPr>
              <a:xfrm>
                <a:off x="4464469" y="138335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8</a:t>
                </a:r>
              </a:p>
            </p:txBody>
          </p:sp>
          <p:cxnSp>
            <p:nvCxnSpPr>
              <p:cNvPr id="88" name="Rak 87">
                <a:extLst>
                  <a:ext uri="{FF2B5EF4-FFF2-40B4-BE49-F238E27FC236}">
                    <a16:creationId xmlns:a16="http://schemas.microsoft.com/office/drawing/2014/main" id="{B385DE2D-1DBA-524D-AFCC-A44EAD48A5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Rektangel 88">
            <a:extLst>
              <a:ext uri="{FF2B5EF4-FFF2-40B4-BE49-F238E27FC236}">
                <a16:creationId xmlns:a16="http://schemas.microsoft.com/office/drawing/2014/main" id="{61BC9D2A-7B5A-2548-974A-9095BF388CD3}"/>
              </a:ext>
            </a:extLst>
          </p:cNvPr>
          <p:cNvSpPr/>
          <p:nvPr/>
        </p:nvSpPr>
        <p:spPr>
          <a:xfrm>
            <a:off x="1785674" y="3700251"/>
            <a:ext cx="53658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 båda talen i ett bråk kallas </a:t>
            </a:r>
            <a:r>
              <a:rPr lang="sv-SE" sz="2000" i="1" dirty="0">
                <a:solidFill>
                  <a:srgbClr val="C00000"/>
                </a:solidFill>
              </a:rPr>
              <a:t>täljare</a:t>
            </a:r>
            <a:r>
              <a:rPr lang="sv-SE" sz="2000" dirty="0"/>
              <a:t> och </a:t>
            </a:r>
            <a:r>
              <a:rPr lang="sv-SE" sz="2000" i="1" dirty="0">
                <a:solidFill>
                  <a:srgbClr val="C00000"/>
                </a:solidFill>
              </a:rPr>
              <a:t>nämnare</a:t>
            </a:r>
            <a:r>
              <a:rPr lang="sv-SE" sz="2000" dirty="0"/>
              <a:t>. Strecket mellan talen kallas </a:t>
            </a:r>
            <a:r>
              <a:rPr lang="sv-SE" sz="2000" i="1" dirty="0">
                <a:solidFill>
                  <a:srgbClr val="C00000"/>
                </a:solidFill>
              </a:rPr>
              <a:t>bråkstreck</a:t>
            </a:r>
            <a:r>
              <a:rPr lang="sv-SE" sz="2000" dirty="0"/>
              <a:t>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4CF3772-6EC3-EF45-9F67-303F33B0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158" y="4536345"/>
            <a:ext cx="2393041" cy="1614325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23317952-FBEF-BD47-A77D-C00C0F298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445" y="4674018"/>
            <a:ext cx="979235" cy="304800"/>
          </a:xfrm>
          <a:prstGeom prst="rect">
            <a:avLst/>
          </a:prstGeom>
        </p:spPr>
      </p:pic>
      <p:pic>
        <p:nvPicPr>
          <p:cNvPr id="90" name="Bildobjekt 89">
            <a:extLst>
              <a:ext uri="{FF2B5EF4-FFF2-40B4-BE49-F238E27FC236}">
                <a16:creationId xmlns:a16="http://schemas.microsoft.com/office/drawing/2014/main" id="{16546425-392D-0E40-9CAA-F2152B109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678" y="5140740"/>
            <a:ext cx="979235" cy="304800"/>
          </a:xfrm>
          <a:prstGeom prst="rect">
            <a:avLst/>
          </a:prstGeom>
        </p:spPr>
      </p:pic>
      <p:pic>
        <p:nvPicPr>
          <p:cNvPr id="91" name="Bildobjekt 90">
            <a:extLst>
              <a:ext uri="{FF2B5EF4-FFF2-40B4-BE49-F238E27FC236}">
                <a16:creationId xmlns:a16="http://schemas.microsoft.com/office/drawing/2014/main" id="{72A3C25E-B7F6-4745-8CB0-12D94187B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956" y="5674511"/>
            <a:ext cx="979235" cy="304800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E330F496-C38D-6A41-B7CD-2ECC90275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320" y="136885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A4AE2BB-7CB2-1B4B-80C5-DF17C5EB7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20" y="247063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754F16F6-BD61-314F-8D25-2098F479F557}"/>
              </a:ext>
            </a:extLst>
          </p:cNvPr>
          <p:cNvSpPr/>
          <p:nvPr/>
        </p:nvSpPr>
        <p:spPr>
          <a:xfrm>
            <a:off x="3404342" y="647211"/>
            <a:ext cx="1436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n-lt"/>
              </a:rPr>
              <a:t>Förlängning</a:t>
            </a:r>
            <a:endParaRPr lang="sv-SE" sz="2000" dirty="0">
              <a:solidFill>
                <a:srgbClr val="8E2503"/>
              </a:solidFill>
              <a:effectLst/>
              <a:latin typeface="+mn-lt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177500F2-38C4-184E-AFBC-1E181D73242A}"/>
              </a:ext>
            </a:extLst>
          </p:cNvPr>
          <p:cNvGrpSpPr/>
          <p:nvPr/>
        </p:nvGrpSpPr>
        <p:grpSpPr>
          <a:xfrm>
            <a:off x="2295008" y="2455027"/>
            <a:ext cx="2887575" cy="642977"/>
            <a:chOff x="1622211" y="1968105"/>
            <a:chExt cx="2887575" cy="642977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69EE2B33-D464-C445-AC7C-83C0FC8A0491}"/>
                </a:ext>
              </a:extLst>
            </p:cNvPr>
            <p:cNvGrpSpPr/>
            <p:nvPr/>
          </p:nvGrpSpPr>
          <p:grpSpPr>
            <a:xfrm>
              <a:off x="1622211" y="1968105"/>
              <a:ext cx="587900" cy="642977"/>
              <a:chOff x="4295874" y="1135123"/>
              <a:chExt cx="587900" cy="642977"/>
            </a:xfrm>
          </p:grpSpPr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5B42DBF3-B22C-DB4B-90DF-E06FB177C549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+mn-lt"/>
                </a:endParaRPr>
              </a:p>
            </p:txBody>
          </p:sp>
          <p:sp>
            <p:nvSpPr>
              <p:cNvPr id="8" name="Rektangel 7">
                <a:extLst>
                  <a:ext uri="{FF2B5EF4-FFF2-40B4-BE49-F238E27FC236}">
                    <a16:creationId xmlns:a16="http://schemas.microsoft.com/office/drawing/2014/main" id="{80739325-975C-AC4F-BB7A-2293ABD4FCA3}"/>
                  </a:ext>
                </a:extLst>
              </p:cNvPr>
              <p:cNvSpPr/>
              <p:nvPr/>
            </p:nvSpPr>
            <p:spPr>
              <a:xfrm>
                <a:off x="4464469" y="1135123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4</a:t>
                </a:r>
              </a:p>
            </p:txBody>
          </p:sp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EA3396C3-A74B-5146-82B4-76091A437A63}"/>
                  </a:ext>
                </a:extLst>
              </p:cNvPr>
              <p:cNvSpPr/>
              <p:nvPr/>
            </p:nvSpPr>
            <p:spPr>
              <a:xfrm>
                <a:off x="4459337" y="1377990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6</a:t>
                </a:r>
              </a:p>
            </p:txBody>
          </p:sp>
          <p:cxnSp>
            <p:nvCxnSpPr>
              <p:cNvPr id="10" name="Rak 9">
                <a:extLst>
                  <a:ext uri="{FF2B5EF4-FFF2-40B4-BE49-F238E27FC236}">
                    <a16:creationId xmlns:a16="http://schemas.microsoft.com/office/drawing/2014/main" id="{630D5949-52F1-2445-BB09-BB3B4D415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7C13B226-8A18-D044-B808-88AB45F5867E}"/>
                </a:ext>
              </a:extLst>
            </p:cNvPr>
            <p:cNvSpPr/>
            <p:nvPr/>
          </p:nvSpPr>
          <p:spPr>
            <a:xfrm>
              <a:off x="2058510" y="2056481"/>
              <a:ext cx="24512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+mn-lt"/>
                </a:rPr>
                <a:t>av cirkeln är </a:t>
              </a:r>
              <a:r>
                <a:rPr lang="sv-SE" sz="2000" dirty="0">
                  <a:solidFill>
                    <a:srgbClr val="AC5665"/>
                  </a:solidFill>
                  <a:latin typeface="+mn-lt"/>
                </a:rPr>
                <a:t>rosa</a:t>
              </a:r>
              <a:r>
                <a:rPr lang="sv-SE" sz="2000" dirty="0">
                  <a:latin typeface="+mn-lt"/>
                </a:rPr>
                <a:t>.</a:t>
              </a: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2DC768CF-0849-3F48-85DF-8A1E249D0AA5}"/>
              </a:ext>
            </a:extLst>
          </p:cNvPr>
          <p:cNvGrpSpPr/>
          <p:nvPr/>
        </p:nvGrpSpPr>
        <p:grpSpPr>
          <a:xfrm>
            <a:off x="6366472" y="3355994"/>
            <a:ext cx="1154768" cy="654043"/>
            <a:chOff x="1511931" y="2627895"/>
            <a:chExt cx="1154768" cy="654043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FB3C268-9912-5E4C-9839-5076ECEA7365}"/>
                </a:ext>
              </a:extLst>
            </p:cNvPr>
            <p:cNvSpPr/>
            <p:nvPr/>
          </p:nvSpPr>
          <p:spPr>
            <a:xfrm>
              <a:off x="1934569" y="2739791"/>
              <a:ext cx="7204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+mn-lt"/>
                </a:rPr>
                <a:t>=</a:t>
              </a:r>
            </a:p>
          </p:txBody>
        </p: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AB48431A-83BD-2E44-87F8-BBBA2D0BF187}"/>
                </a:ext>
              </a:extLst>
            </p:cNvPr>
            <p:cNvGrpSpPr/>
            <p:nvPr/>
          </p:nvGrpSpPr>
          <p:grpSpPr>
            <a:xfrm>
              <a:off x="1511931" y="2630751"/>
              <a:ext cx="587900" cy="647069"/>
              <a:chOff x="4295874" y="1136397"/>
              <a:chExt cx="587900" cy="647069"/>
            </a:xfrm>
          </p:grpSpPr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6A890D23-3E94-D446-B3B5-BACC91940DA0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+mn-lt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E6388E13-37BF-9449-B05F-24DC4579BBC5}"/>
                  </a:ext>
                </a:extLst>
              </p:cNvPr>
              <p:cNvSpPr/>
              <p:nvPr/>
            </p:nvSpPr>
            <p:spPr>
              <a:xfrm>
                <a:off x="4451419" y="1136397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2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0F9579F-F7B4-0C4A-A8F4-1A1CD3758EBF}"/>
                  </a:ext>
                </a:extLst>
              </p:cNvPr>
              <p:cNvSpPr/>
              <p:nvPr/>
            </p:nvSpPr>
            <p:spPr>
              <a:xfrm>
                <a:off x="4457944" y="138335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3</a:t>
                </a:r>
              </a:p>
            </p:txBody>
          </p:sp>
          <p:cxnSp>
            <p:nvCxnSpPr>
              <p:cNvPr id="23" name="Rak 22">
                <a:extLst>
                  <a:ext uri="{FF2B5EF4-FFF2-40B4-BE49-F238E27FC236}">
                    <a16:creationId xmlns:a16="http://schemas.microsoft.com/office/drawing/2014/main" id="{9BB9E88C-42DF-474A-AF72-841FDA471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AB684D23-92F8-6E4E-B0A5-DCD64CB016D3}"/>
                </a:ext>
              </a:extLst>
            </p:cNvPr>
            <p:cNvGrpSpPr/>
            <p:nvPr/>
          </p:nvGrpSpPr>
          <p:grpSpPr>
            <a:xfrm>
              <a:off x="2158659" y="2627895"/>
              <a:ext cx="508040" cy="654043"/>
              <a:chOff x="4081881" y="1133541"/>
              <a:chExt cx="508040" cy="654043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83B5E5E-6594-3548-AF44-EB2FE5199DCF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29404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+mn-lt"/>
                </a:endParaRP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82FA9B4-3050-7340-8087-884A9FC25A08}"/>
                  </a:ext>
                </a:extLst>
              </p:cNvPr>
              <p:cNvSpPr/>
              <p:nvPr/>
            </p:nvSpPr>
            <p:spPr>
              <a:xfrm>
                <a:off x="4081881" y="1133541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4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FAB083B9-6262-394E-86DB-E997C14A4430}"/>
                  </a:ext>
                </a:extLst>
              </p:cNvPr>
              <p:cNvSpPr/>
              <p:nvPr/>
            </p:nvSpPr>
            <p:spPr>
              <a:xfrm>
                <a:off x="4090577" y="1387474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6</a:t>
                </a:r>
              </a:p>
            </p:txBody>
          </p:sp>
          <p:cxnSp>
            <p:nvCxnSpPr>
              <p:cNvPr id="19" name="Rak 18">
                <a:extLst>
                  <a:ext uri="{FF2B5EF4-FFF2-40B4-BE49-F238E27FC236}">
                    <a16:creationId xmlns:a16="http://schemas.microsoft.com/office/drawing/2014/main" id="{8E4C44BF-220A-5B4D-BE75-6AA04A2A5D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7577" y="1460616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C7396F9E-BE10-164E-88F1-4593D3A48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602" y="1155605"/>
            <a:ext cx="921007" cy="908215"/>
          </a:xfrm>
          <a:prstGeom prst="rect">
            <a:avLst/>
          </a:prstGeom>
        </p:spPr>
      </p:pic>
      <p:grpSp>
        <p:nvGrpSpPr>
          <p:cNvPr id="26" name="Grupp 25">
            <a:extLst>
              <a:ext uri="{FF2B5EF4-FFF2-40B4-BE49-F238E27FC236}">
                <a16:creationId xmlns:a16="http://schemas.microsoft.com/office/drawing/2014/main" id="{54871BE1-E763-A34E-99C6-F952CB1233AC}"/>
              </a:ext>
            </a:extLst>
          </p:cNvPr>
          <p:cNvGrpSpPr/>
          <p:nvPr/>
        </p:nvGrpSpPr>
        <p:grpSpPr>
          <a:xfrm>
            <a:off x="2300550" y="1321282"/>
            <a:ext cx="2887575" cy="642977"/>
            <a:chOff x="1622211" y="1968105"/>
            <a:chExt cx="2887575" cy="642977"/>
          </a:xfrm>
        </p:grpSpPr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067C84EE-7C46-5746-812E-9966BE480D88}"/>
                </a:ext>
              </a:extLst>
            </p:cNvPr>
            <p:cNvGrpSpPr/>
            <p:nvPr/>
          </p:nvGrpSpPr>
          <p:grpSpPr>
            <a:xfrm>
              <a:off x="1622211" y="1968105"/>
              <a:ext cx="587900" cy="642977"/>
              <a:chOff x="4295874" y="1135123"/>
              <a:chExt cx="587900" cy="642977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8A848A97-AD87-1E40-AD92-6190C08FE63D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+mn-lt"/>
                </a:endParaRPr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D8A86ABB-00CC-BD4A-8FAA-45ED9150FA03}"/>
                  </a:ext>
                </a:extLst>
              </p:cNvPr>
              <p:cNvSpPr/>
              <p:nvPr/>
            </p:nvSpPr>
            <p:spPr>
              <a:xfrm>
                <a:off x="4464469" y="1135123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2</a:t>
                </a:r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837AB528-CAAC-854B-A5D5-092B135A0A30}"/>
                  </a:ext>
                </a:extLst>
              </p:cNvPr>
              <p:cNvSpPr/>
              <p:nvPr/>
            </p:nvSpPr>
            <p:spPr>
              <a:xfrm>
                <a:off x="4459337" y="1377990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3</a:t>
                </a:r>
              </a:p>
            </p:txBody>
          </p:sp>
          <p:cxnSp>
            <p:nvCxnSpPr>
              <p:cNvPr id="32" name="Rak 31">
                <a:extLst>
                  <a:ext uri="{FF2B5EF4-FFF2-40B4-BE49-F238E27FC236}">
                    <a16:creationId xmlns:a16="http://schemas.microsoft.com/office/drawing/2014/main" id="{A8ECF2FB-F4FB-384E-BB2E-91307193F9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90253B23-9C93-9249-BDA8-3432A3C39970}"/>
                </a:ext>
              </a:extLst>
            </p:cNvPr>
            <p:cNvSpPr/>
            <p:nvPr/>
          </p:nvSpPr>
          <p:spPr>
            <a:xfrm>
              <a:off x="2058510" y="2056481"/>
              <a:ext cx="24512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+mn-lt"/>
                </a:rPr>
                <a:t>av cirkeln är </a:t>
              </a:r>
              <a:r>
                <a:rPr lang="sv-SE" sz="2000" dirty="0">
                  <a:solidFill>
                    <a:srgbClr val="AC5665"/>
                  </a:solidFill>
                  <a:latin typeface="+mn-lt"/>
                </a:rPr>
                <a:t>rosa</a:t>
              </a:r>
              <a:r>
                <a:rPr lang="sv-SE" sz="2000" dirty="0">
                  <a:latin typeface="+mn-lt"/>
                </a:rPr>
                <a:t>.</a:t>
              </a:r>
            </a:p>
          </p:txBody>
        </p:sp>
      </p:grp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23227D17-473D-7F43-9121-CC139E85D9C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2" b="99257" l="1695" r="97966">
                        <a14:foregroundMark x1="54576" y1="13011" x2="54576" y2="50558"/>
                        <a14:foregroundMark x1="53898" y1="34572" x2="54576" y2="74349"/>
                        <a14:foregroundMark x1="77627" y1="34201" x2="76610" y2="72119"/>
                        <a14:foregroundMark x1="67119" y1="39405" x2="67119" y2="71004"/>
                        <a14:foregroundMark x1="61017" y1="44610" x2="53220" y2="80669"/>
                        <a14:foregroundMark x1="47797" y1="93309" x2="73898" y2="71747"/>
                        <a14:foregroundMark x1="40000" y1="53532" x2="39322" y2="92565"/>
                        <a14:foregroundMark x1="8136" y1="31970" x2="11186" y2="69145"/>
                        <a14:foregroundMark x1="2373" y1="46097" x2="3051" y2="61338"/>
                        <a14:foregroundMark x1="36271" y1="9665" x2="37627" y2="10037"/>
                        <a14:foregroundMark x1="31186" y1="92565" x2="38305" y2="94796"/>
                        <a14:foregroundMark x1="6102" y1="78810" x2="18644" y2="91078"/>
                        <a14:foregroundMark x1="16610" y1="89963" x2="32542" y2="92193"/>
                        <a14:foregroundMark x1="23051" y1="94052" x2="41356" y2="98885"/>
                        <a14:foregroundMark x1="1695" y1="53903" x2="4746" y2="92193"/>
                        <a14:foregroundMark x1="2712" y1="5948" x2="2712" y2="42379"/>
                        <a14:foregroundMark x1="9492" y1="743" x2="9492" y2="34201"/>
                        <a14:foregroundMark x1="35593" y1="372" x2="35593" y2="12639"/>
                        <a14:foregroundMark x1="37288" y1="2974" x2="21695" y2="10781"/>
                        <a14:foregroundMark x1="38644" y1="3346" x2="44407" y2="5948"/>
                        <a14:foregroundMark x1="41356" y1="12639" x2="44407" y2="99257"/>
                        <a14:foregroundMark x1="45085" y1="98513" x2="97966" y2="90706"/>
                        <a14:foregroundMark x1="83051" y1="53903" x2="83051" y2="61710"/>
                        <a14:foregroundMark x1="83390" y1="48699" x2="83390" y2="56134"/>
                        <a14:foregroundMark x1="83390" y1="59851" x2="83390" y2="52416"/>
                        <a14:foregroundMark x1="83390" y1="48327" x2="83390" y2="55762"/>
                        <a14:foregroundMark x1="83390" y1="55019" x2="80000" y2="36059"/>
                        <a14:foregroundMark x1="80000" y1="35688" x2="82712" y2="58364"/>
                        <a14:foregroundMark x1="82712" y1="69145" x2="80000" y2="34201"/>
                        <a14:foregroundMark x1="80000" y1="33829" x2="84746" y2="60967"/>
                        <a14:foregroundMark x1="84746" y1="60223" x2="84746" y2="60223"/>
                        <a14:foregroundMark x1="79322" y1="36431" x2="83729" y2="542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0287" y="2289120"/>
            <a:ext cx="996503" cy="908676"/>
          </a:xfrm>
          <a:prstGeom prst="rect">
            <a:avLst/>
          </a:prstGeom>
        </p:spPr>
      </p:pic>
      <p:sp>
        <p:nvSpPr>
          <p:cNvPr id="34" name="Rektangel 33">
            <a:extLst>
              <a:ext uri="{FF2B5EF4-FFF2-40B4-BE49-F238E27FC236}">
                <a16:creationId xmlns:a16="http://schemas.microsoft.com/office/drawing/2014/main" id="{3C9A33FC-F5D5-6C45-A93D-B31458374CB1}"/>
              </a:ext>
            </a:extLst>
          </p:cNvPr>
          <p:cNvSpPr/>
          <p:nvPr/>
        </p:nvSpPr>
        <p:spPr>
          <a:xfrm>
            <a:off x="2594500" y="3482961"/>
            <a:ext cx="4241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 rosa områdena är lika stora.</a:t>
            </a:r>
          </a:p>
        </p:txBody>
      </p:sp>
      <p:pic>
        <p:nvPicPr>
          <p:cNvPr id="35" name="Bildobjekt 34">
            <a:extLst>
              <a:ext uri="{FF2B5EF4-FFF2-40B4-BE49-F238E27FC236}">
                <a16:creationId xmlns:a16="http://schemas.microsoft.com/office/drawing/2014/main" id="{C4E472B7-0E06-1D40-89D0-3E97D321671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98" b="96471" l="4059" r="89668">
                        <a14:foregroundMark x1="37638" y1="10196" x2="39114" y2="89020"/>
                        <a14:foregroundMark x1="45018" y1="43529" x2="46863" y2="96471"/>
                        <a14:foregroundMark x1="46494" y1="18039" x2="48339" y2="67843"/>
                        <a14:foregroundMark x1="47601" y1="50980" x2="82657" y2="72549"/>
                        <a14:foregroundMark x1="67897" y1="34118" x2="67897" y2="67059"/>
                        <a14:foregroundMark x1="83395" y1="33725" x2="78967" y2="77255"/>
                        <a14:foregroundMark x1="87454" y1="37255" x2="81181" y2="74118"/>
                        <a14:foregroundMark x1="77122" y1="35294" x2="40959" y2="55686"/>
                        <a14:foregroundMark x1="14022" y1="71373" x2="47601" y2="48627"/>
                        <a14:foregroundMark x1="12546" y1="31373" x2="43911" y2="48627"/>
                        <a14:foregroundMark x1="10332" y1="28627" x2="10332" y2="30980"/>
                        <a14:foregroundMark x1="8487" y1="28627" x2="4797" y2="59608"/>
                        <a14:foregroundMark x1="45018" y1="10196" x2="45018" y2="17255"/>
                        <a14:foregroundMark x1="52030" y1="70588" x2="57565" y2="92941"/>
                        <a14:foregroundMark x1="51661" y1="94902" x2="78598" y2="77647"/>
                        <a14:foregroundMark x1="48339" y1="51373" x2="57934" y2="80000"/>
                        <a14:foregroundMark x1="54982" y1="50980" x2="64945" y2="54118"/>
                        <a14:foregroundMark x1="77860" y1="32549" x2="81181" y2="42353"/>
                        <a14:foregroundMark x1="78967" y1="30588" x2="84871" y2="35686"/>
                        <a14:foregroundMark x1="78967" y1="29020" x2="78967" y2="29020"/>
                        <a14:foregroundMark x1="81181" y1="27843" x2="84502" y2="34510"/>
                        <a14:foregroundMark x1="81550" y1="27451" x2="85240" y2="32157"/>
                        <a14:foregroundMark x1="83395" y1="26275" x2="85978" y2="31373"/>
                        <a14:foregroundMark x1="79336" y1="77255" x2="82288" y2="73725"/>
                        <a14:foregroundMark x1="83764" y1="73333" x2="81550" y2="80000"/>
                        <a14:foregroundMark x1="83026" y1="74118" x2="80812" y2="80000"/>
                        <a14:foregroundMark x1="80812" y1="79216" x2="83395" y2="73725"/>
                        <a14:foregroundMark x1="83395" y1="78039" x2="85978" y2="72157"/>
                        <a14:foregroundMark x1="7749" y1="71373" x2="14760" y2="76078"/>
                        <a14:foregroundMark x1="6273" y1="72157" x2="9594" y2="76863"/>
                        <a14:foregroundMark x1="47232" y1="7843" x2="43911" y2="7059"/>
                        <a14:foregroundMark x1="46125" y1="9804" x2="45756" y2="50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5155" y="2325720"/>
            <a:ext cx="921006" cy="866630"/>
          </a:xfrm>
          <a:prstGeom prst="rect">
            <a:avLst/>
          </a:prstGeom>
        </p:spPr>
      </p:pic>
      <p:grpSp>
        <p:nvGrpSpPr>
          <p:cNvPr id="39" name="Grupp 38">
            <a:extLst>
              <a:ext uri="{FF2B5EF4-FFF2-40B4-BE49-F238E27FC236}">
                <a16:creationId xmlns:a16="http://schemas.microsoft.com/office/drawing/2014/main" id="{073FFFFB-C384-994E-9613-B729DC00F3F9}"/>
              </a:ext>
            </a:extLst>
          </p:cNvPr>
          <p:cNvGrpSpPr/>
          <p:nvPr/>
        </p:nvGrpSpPr>
        <p:grpSpPr>
          <a:xfrm>
            <a:off x="455451" y="4186025"/>
            <a:ext cx="8519475" cy="661499"/>
            <a:chOff x="777343" y="5599857"/>
            <a:chExt cx="8519475" cy="661499"/>
          </a:xfrm>
        </p:grpSpPr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B37FC9CA-3859-524E-ABDF-1697EF106A95}"/>
                </a:ext>
              </a:extLst>
            </p:cNvPr>
            <p:cNvGrpSpPr/>
            <p:nvPr/>
          </p:nvGrpSpPr>
          <p:grpSpPr>
            <a:xfrm>
              <a:off x="3744874" y="5599863"/>
              <a:ext cx="320935" cy="659025"/>
              <a:chOff x="3644954" y="1877303"/>
              <a:chExt cx="320935" cy="659025"/>
            </a:xfrm>
          </p:grpSpPr>
          <p:sp>
            <p:nvSpPr>
              <p:cNvPr id="46" name="textruta 45">
                <a:extLst>
                  <a:ext uri="{FF2B5EF4-FFF2-40B4-BE49-F238E27FC236}">
                    <a16:creationId xmlns:a16="http://schemas.microsoft.com/office/drawing/2014/main" id="{32636127-60D9-C444-BC6F-CABF4DCBC956}"/>
                  </a:ext>
                </a:extLst>
              </p:cNvPr>
              <p:cNvSpPr txBox="1"/>
              <p:nvPr/>
            </p:nvSpPr>
            <p:spPr>
              <a:xfrm>
                <a:off x="3651379" y="1877303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4</a:t>
                </a:r>
              </a:p>
            </p:txBody>
          </p:sp>
          <p:sp>
            <p:nvSpPr>
              <p:cNvPr id="47" name="textruta 46">
                <a:extLst>
                  <a:ext uri="{FF2B5EF4-FFF2-40B4-BE49-F238E27FC236}">
                    <a16:creationId xmlns:a16="http://schemas.microsoft.com/office/drawing/2014/main" id="{F4D7B754-8878-8746-BBDB-16C0A24AD124}"/>
                  </a:ext>
                </a:extLst>
              </p:cNvPr>
              <p:cNvSpPr txBox="1"/>
              <p:nvPr/>
            </p:nvSpPr>
            <p:spPr>
              <a:xfrm>
                <a:off x="3644954" y="2136218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6</a:t>
                </a:r>
              </a:p>
            </p:txBody>
          </p:sp>
          <p:cxnSp>
            <p:nvCxnSpPr>
              <p:cNvPr id="48" name="Rak 47">
                <a:extLst>
                  <a:ext uri="{FF2B5EF4-FFF2-40B4-BE49-F238E27FC236}">
                    <a16:creationId xmlns:a16="http://schemas.microsoft.com/office/drawing/2014/main" id="{81A3626F-AA52-6C4B-A6E1-33F846A22F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6519" y="2209170"/>
                <a:ext cx="191380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326CCEBF-D6F5-FB4B-8F60-7F568C72B696}"/>
                </a:ext>
              </a:extLst>
            </p:cNvPr>
            <p:cNvSpPr/>
            <p:nvPr/>
          </p:nvSpPr>
          <p:spPr>
            <a:xfrm>
              <a:off x="777343" y="5722971"/>
              <a:ext cx="85194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För att omvandla från       till       multiplicerar vi både täljare och nämnare med </a:t>
              </a:r>
              <a:r>
                <a:rPr lang="sv-SE" sz="2000" b="1" dirty="0">
                  <a:solidFill>
                    <a:srgbClr val="C00000"/>
                  </a:solidFill>
                </a:rPr>
                <a:t>2</a:t>
              </a:r>
              <a:r>
                <a:rPr lang="sv-SE" sz="2000" dirty="0"/>
                <a:t>.</a:t>
              </a:r>
            </a:p>
          </p:txBody>
        </p:sp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826DF08D-59FA-8E48-A073-ABC1C3369AB0}"/>
                </a:ext>
              </a:extLst>
            </p:cNvPr>
            <p:cNvGrpSpPr/>
            <p:nvPr/>
          </p:nvGrpSpPr>
          <p:grpSpPr>
            <a:xfrm>
              <a:off x="3171531" y="5599857"/>
              <a:ext cx="320651" cy="661499"/>
              <a:chOff x="3904145" y="1850028"/>
              <a:chExt cx="320651" cy="661499"/>
            </a:xfrm>
          </p:grpSpPr>
          <p:sp>
            <p:nvSpPr>
              <p:cNvPr id="43" name="textruta 42">
                <a:extLst>
                  <a:ext uri="{FF2B5EF4-FFF2-40B4-BE49-F238E27FC236}">
                    <a16:creationId xmlns:a16="http://schemas.microsoft.com/office/drawing/2014/main" id="{1E76F032-51E0-5448-A39B-3F2150166FF5}"/>
                  </a:ext>
                </a:extLst>
              </p:cNvPr>
              <p:cNvSpPr txBox="1"/>
              <p:nvPr/>
            </p:nvSpPr>
            <p:spPr>
              <a:xfrm>
                <a:off x="3904145" y="1850028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2</a:t>
                </a:r>
              </a:p>
            </p:txBody>
          </p:sp>
          <p:sp>
            <p:nvSpPr>
              <p:cNvPr id="44" name="textruta 43">
                <a:extLst>
                  <a:ext uri="{FF2B5EF4-FFF2-40B4-BE49-F238E27FC236}">
                    <a16:creationId xmlns:a16="http://schemas.microsoft.com/office/drawing/2014/main" id="{6FF4CA9B-8DFA-D243-BC69-0044FF893F09}"/>
                  </a:ext>
                </a:extLst>
              </p:cNvPr>
              <p:cNvSpPr txBox="1"/>
              <p:nvPr/>
            </p:nvSpPr>
            <p:spPr>
              <a:xfrm>
                <a:off x="3910286" y="2111417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cxnSp>
            <p:nvCxnSpPr>
              <p:cNvPr id="45" name="Rak 44">
                <a:extLst>
                  <a:ext uri="{FF2B5EF4-FFF2-40B4-BE49-F238E27FC236}">
                    <a16:creationId xmlns:a16="http://schemas.microsoft.com/office/drawing/2014/main" id="{831AC0EA-EC68-F34F-8C39-B8E006D445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3270" y="2178864"/>
                <a:ext cx="195692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upp 48">
            <a:extLst>
              <a:ext uri="{FF2B5EF4-FFF2-40B4-BE49-F238E27FC236}">
                <a16:creationId xmlns:a16="http://schemas.microsoft.com/office/drawing/2014/main" id="{DC859E18-B07A-1A45-8186-06A9EC4C4A54}"/>
              </a:ext>
            </a:extLst>
          </p:cNvPr>
          <p:cNvGrpSpPr/>
          <p:nvPr/>
        </p:nvGrpSpPr>
        <p:grpSpPr>
          <a:xfrm>
            <a:off x="4252444" y="5186932"/>
            <a:ext cx="681697" cy="642231"/>
            <a:chOff x="6442669" y="2945054"/>
            <a:chExt cx="681697" cy="642231"/>
          </a:xfrm>
        </p:grpSpPr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B7A78C75-FA7A-B246-9CBB-8D73532FF2C3}"/>
                </a:ext>
              </a:extLst>
            </p:cNvPr>
            <p:cNvSpPr txBox="1"/>
            <p:nvPr/>
          </p:nvSpPr>
          <p:spPr>
            <a:xfrm>
              <a:off x="6811460" y="305996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=</a:t>
              </a:r>
            </a:p>
          </p:txBody>
        </p:sp>
        <p:grpSp>
          <p:nvGrpSpPr>
            <p:cNvPr id="51" name="Grupp 50">
              <a:extLst>
                <a:ext uri="{FF2B5EF4-FFF2-40B4-BE49-F238E27FC236}">
                  <a16:creationId xmlns:a16="http://schemas.microsoft.com/office/drawing/2014/main" id="{5F7E93CB-F7EA-154D-AA82-FF6615617557}"/>
                </a:ext>
              </a:extLst>
            </p:cNvPr>
            <p:cNvGrpSpPr/>
            <p:nvPr/>
          </p:nvGrpSpPr>
          <p:grpSpPr>
            <a:xfrm>
              <a:off x="6442669" y="2945054"/>
              <a:ext cx="334426" cy="642231"/>
              <a:chOff x="3932007" y="1896971"/>
              <a:chExt cx="334426" cy="642231"/>
            </a:xfrm>
          </p:grpSpPr>
          <p:sp>
            <p:nvSpPr>
              <p:cNvPr id="56" name="textruta 55">
                <a:extLst>
                  <a:ext uri="{FF2B5EF4-FFF2-40B4-BE49-F238E27FC236}">
                    <a16:creationId xmlns:a16="http://schemas.microsoft.com/office/drawing/2014/main" id="{B156EFAF-ACBC-B84A-8D91-9A2DDBCBFBF6}"/>
                  </a:ext>
                </a:extLst>
              </p:cNvPr>
              <p:cNvSpPr txBox="1"/>
              <p:nvPr/>
            </p:nvSpPr>
            <p:spPr>
              <a:xfrm>
                <a:off x="3932007" y="1896971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2</a:t>
                </a:r>
                <a:endParaRPr lang="sv-SE" sz="2000" b="1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57" name="textruta 56">
                <a:extLst>
                  <a:ext uri="{FF2B5EF4-FFF2-40B4-BE49-F238E27FC236}">
                    <a16:creationId xmlns:a16="http://schemas.microsoft.com/office/drawing/2014/main" id="{042955F8-0405-3B46-9A68-DB1202A75A98}"/>
                  </a:ext>
                </a:extLst>
              </p:cNvPr>
              <p:cNvSpPr txBox="1"/>
              <p:nvPr/>
            </p:nvSpPr>
            <p:spPr>
              <a:xfrm>
                <a:off x="3932007" y="2139092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cxnSp>
            <p:nvCxnSpPr>
              <p:cNvPr id="58" name="Rak 57">
                <a:extLst>
                  <a:ext uri="{FF2B5EF4-FFF2-40B4-BE49-F238E27FC236}">
                    <a16:creationId xmlns:a16="http://schemas.microsoft.com/office/drawing/2014/main" id="{0C6B4381-EDCF-5A43-B2BC-3E03F78C66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0138" y="2211946"/>
                <a:ext cx="256295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Rektangel 58">
            <a:extLst>
              <a:ext uri="{FF2B5EF4-FFF2-40B4-BE49-F238E27FC236}">
                <a16:creationId xmlns:a16="http://schemas.microsoft.com/office/drawing/2014/main" id="{79291DAA-B0DD-DB49-AF86-0EA9952FE737}"/>
              </a:ext>
            </a:extLst>
          </p:cNvPr>
          <p:cNvSpPr/>
          <p:nvPr/>
        </p:nvSpPr>
        <p:spPr>
          <a:xfrm>
            <a:off x="752531" y="5293851"/>
            <a:ext cx="33825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/>
              <a:t>Vi säger att vi </a:t>
            </a:r>
            <a:r>
              <a:rPr lang="sv-SE" sz="2000" i="1" dirty="0">
                <a:solidFill>
                  <a:srgbClr val="C00000"/>
                </a:solidFill>
              </a:rPr>
              <a:t>förlänger</a:t>
            </a:r>
            <a:r>
              <a:rPr lang="sv-SE" sz="2000" dirty="0">
                <a:solidFill>
                  <a:srgbClr val="C00000"/>
                </a:solidFill>
              </a:rPr>
              <a:t> </a:t>
            </a:r>
            <a:r>
              <a:rPr lang="sv-SE" sz="2000" dirty="0"/>
              <a:t>med </a:t>
            </a:r>
            <a:r>
              <a:rPr lang="sv-SE" sz="2000" b="1" dirty="0">
                <a:solidFill>
                  <a:srgbClr val="C00000"/>
                </a:solidFill>
              </a:rPr>
              <a:t>2</a:t>
            </a:r>
            <a:r>
              <a:rPr lang="sv-SE" sz="2000" dirty="0"/>
              <a:t>.</a:t>
            </a: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A7C4A1D7-77F7-D449-8579-93FDFB00620F}"/>
              </a:ext>
            </a:extLst>
          </p:cNvPr>
          <p:cNvSpPr txBox="1"/>
          <p:nvPr/>
        </p:nvSpPr>
        <p:spPr>
          <a:xfrm>
            <a:off x="4381537" y="5186932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· 2</a:t>
            </a:r>
          </a:p>
        </p:txBody>
      </p:sp>
      <p:grpSp>
        <p:nvGrpSpPr>
          <p:cNvPr id="69" name="Grupp 68">
            <a:extLst>
              <a:ext uri="{FF2B5EF4-FFF2-40B4-BE49-F238E27FC236}">
                <a16:creationId xmlns:a16="http://schemas.microsoft.com/office/drawing/2014/main" id="{45016380-AD50-854D-BD9E-FCC2B356247C}"/>
              </a:ext>
            </a:extLst>
          </p:cNvPr>
          <p:cNvGrpSpPr/>
          <p:nvPr/>
        </p:nvGrpSpPr>
        <p:grpSpPr>
          <a:xfrm>
            <a:off x="4805740" y="5194632"/>
            <a:ext cx="326645" cy="634531"/>
            <a:chOff x="3997476" y="1904484"/>
            <a:chExt cx="326645" cy="634531"/>
          </a:xfrm>
        </p:grpSpPr>
        <p:sp>
          <p:nvSpPr>
            <p:cNvPr id="70" name="textruta 69">
              <a:extLst>
                <a:ext uri="{FF2B5EF4-FFF2-40B4-BE49-F238E27FC236}">
                  <a16:creationId xmlns:a16="http://schemas.microsoft.com/office/drawing/2014/main" id="{51EBB5BD-C728-2F44-BB88-A06945447957}"/>
                </a:ext>
              </a:extLst>
            </p:cNvPr>
            <p:cNvSpPr txBox="1"/>
            <p:nvPr/>
          </p:nvSpPr>
          <p:spPr>
            <a:xfrm>
              <a:off x="3997476" y="190448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4</a:t>
              </a:r>
            </a:p>
          </p:txBody>
        </p:sp>
        <p:sp>
          <p:nvSpPr>
            <p:cNvPr id="71" name="textruta 70">
              <a:extLst>
                <a:ext uri="{FF2B5EF4-FFF2-40B4-BE49-F238E27FC236}">
                  <a16:creationId xmlns:a16="http://schemas.microsoft.com/office/drawing/2014/main" id="{C5412B23-2B49-9448-B552-6EC6795BB82B}"/>
                </a:ext>
              </a:extLst>
            </p:cNvPr>
            <p:cNvSpPr txBox="1"/>
            <p:nvPr/>
          </p:nvSpPr>
          <p:spPr>
            <a:xfrm>
              <a:off x="4009611" y="2138905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6</a:t>
              </a:r>
            </a:p>
          </p:txBody>
        </p:sp>
        <p:cxnSp>
          <p:nvCxnSpPr>
            <p:cNvPr id="72" name="Rak 71">
              <a:extLst>
                <a:ext uri="{FF2B5EF4-FFF2-40B4-BE49-F238E27FC236}">
                  <a16:creationId xmlns:a16="http://schemas.microsoft.com/office/drawing/2014/main" id="{B47037C5-FB62-8442-88D9-E4E5A4FFD1D6}"/>
                </a:ext>
              </a:extLst>
            </p:cNvPr>
            <p:cNvCxnSpPr>
              <a:cxnSpLocks/>
            </p:cNvCxnSpPr>
            <p:nvPr/>
          </p:nvCxnSpPr>
          <p:spPr>
            <a:xfrm>
              <a:off x="4070307" y="2212790"/>
              <a:ext cx="168848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ruta 79">
            <a:extLst>
              <a:ext uri="{FF2B5EF4-FFF2-40B4-BE49-F238E27FC236}">
                <a16:creationId xmlns:a16="http://schemas.microsoft.com/office/drawing/2014/main" id="{3382A874-868B-1948-8558-981503B8309E}"/>
              </a:ext>
            </a:extLst>
          </p:cNvPr>
          <p:cNvSpPr txBox="1"/>
          <p:nvPr/>
        </p:nvSpPr>
        <p:spPr>
          <a:xfrm>
            <a:off x="4393448" y="5416752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· 2</a:t>
            </a:r>
          </a:p>
        </p:txBody>
      </p:sp>
    </p:spTree>
    <p:extLst>
      <p:ext uri="{BB962C8B-B14F-4D97-AF65-F5344CB8AC3E}">
        <p14:creationId xmlns:p14="http://schemas.microsoft.com/office/powerpoint/2010/main" val="220454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10486 0.094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" y="474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4.81481E-6 L 0.10486 -0.0726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59" grpId="0"/>
      <p:bldP spid="65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EFCECA6-5A5D-894F-99EA-CEEE5FD97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516" y="110731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E56EE672-7D02-DD4A-AFEA-D47B118D9817}"/>
              </a:ext>
            </a:extLst>
          </p:cNvPr>
          <p:cNvSpPr/>
          <p:nvPr/>
        </p:nvSpPr>
        <p:spPr>
          <a:xfrm>
            <a:off x="3404341" y="196835"/>
            <a:ext cx="1562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n-lt"/>
              </a:rPr>
              <a:t>Jämföra bråk</a:t>
            </a:r>
            <a:endParaRPr lang="sv-SE" sz="2000" dirty="0">
              <a:solidFill>
                <a:srgbClr val="8E2503"/>
              </a:solidFill>
              <a:effectLst/>
              <a:latin typeface="+mn-lt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D9C4F688-8B19-D94D-8CA8-787862090220}"/>
              </a:ext>
            </a:extLst>
          </p:cNvPr>
          <p:cNvGrpSpPr/>
          <p:nvPr/>
        </p:nvGrpSpPr>
        <p:grpSpPr>
          <a:xfrm>
            <a:off x="2422267" y="746684"/>
            <a:ext cx="3842459" cy="655873"/>
            <a:chOff x="931079" y="5599679"/>
            <a:chExt cx="3842459" cy="655873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B4E7EF48-5BDC-EA41-A809-6EA736D6BC72}"/>
                </a:ext>
              </a:extLst>
            </p:cNvPr>
            <p:cNvGrpSpPr/>
            <p:nvPr/>
          </p:nvGrpSpPr>
          <p:grpSpPr>
            <a:xfrm>
              <a:off x="3809921" y="5599679"/>
              <a:ext cx="314510" cy="640155"/>
              <a:chOff x="3710001" y="1877119"/>
              <a:chExt cx="314510" cy="640155"/>
            </a:xfrm>
          </p:grpSpPr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7B562653-DBA8-7D4B-91D0-CA1190A9AEF6}"/>
                  </a:ext>
                </a:extLst>
              </p:cNvPr>
              <p:cNvSpPr txBox="1"/>
              <p:nvPr/>
            </p:nvSpPr>
            <p:spPr>
              <a:xfrm>
                <a:off x="3710001" y="1877119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2</a:t>
                </a:r>
              </a:p>
            </p:txBody>
          </p:sp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935CF710-8F69-B44E-8083-6817C550D9A7}"/>
                  </a:ext>
                </a:extLst>
              </p:cNvPr>
              <p:cNvSpPr txBox="1"/>
              <p:nvPr/>
            </p:nvSpPr>
            <p:spPr>
              <a:xfrm>
                <a:off x="3710001" y="2117164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cxnSp>
            <p:nvCxnSpPr>
              <p:cNvPr id="20" name="Rak 19">
                <a:extLst>
                  <a:ext uri="{FF2B5EF4-FFF2-40B4-BE49-F238E27FC236}">
                    <a16:creationId xmlns:a16="http://schemas.microsoft.com/office/drawing/2014/main" id="{CD1E6501-4720-BF4C-888E-9DBB972BBB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71566" y="2198065"/>
                <a:ext cx="191380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0FA72EDD-7B0B-4044-BE0C-59C8E9786EC3}"/>
                </a:ext>
              </a:extLst>
            </p:cNvPr>
            <p:cNvSpPr/>
            <p:nvPr/>
          </p:nvSpPr>
          <p:spPr>
            <a:xfrm>
              <a:off x="931079" y="5689985"/>
              <a:ext cx="38424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Vilket bråk är störst</a:t>
              </a:r>
              <a:r>
                <a:rPr lang="sv-SE" sz="1050" dirty="0"/>
                <a:t> </a:t>
              </a:r>
              <a:r>
                <a:rPr lang="sv-SE" sz="2000" dirty="0"/>
                <a:t>     </a:t>
              </a:r>
              <a:r>
                <a:rPr lang="sv-SE" sz="1100" dirty="0"/>
                <a:t> </a:t>
              </a:r>
              <a:r>
                <a:rPr lang="sv-SE" sz="2000" dirty="0"/>
                <a:t>eller     ?</a:t>
              </a:r>
            </a:p>
          </p:txBody>
        </p: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901B60E5-9FDB-F548-B654-9ED8F7B23898}"/>
                </a:ext>
              </a:extLst>
            </p:cNvPr>
            <p:cNvGrpSpPr/>
            <p:nvPr/>
          </p:nvGrpSpPr>
          <p:grpSpPr>
            <a:xfrm>
              <a:off x="3042205" y="5600328"/>
              <a:ext cx="314510" cy="655224"/>
              <a:chOff x="3774819" y="1850499"/>
              <a:chExt cx="314510" cy="655224"/>
            </a:xfrm>
          </p:grpSpPr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F204F3EB-7500-0946-B447-B7C980832732}"/>
                  </a:ext>
                </a:extLst>
              </p:cNvPr>
              <p:cNvSpPr txBox="1"/>
              <p:nvPr/>
            </p:nvSpPr>
            <p:spPr>
              <a:xfrm>
                <a:off x="3774819" y="1850499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275B7615-2111-1142-9AD2-AE0B62A54991}"/>
                  </a:ext>
                </a:extLst>
              </p:cNvPr>
              <p:cNvSpPr txBox="1"/>
              <p:nvPr/>
            </p:nvSpPr>
            <p:spPr>
              <a:xfrm>
                <a:off x="3774819" y="2105613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5</a:t>
                </a:r>
              </a:p>
            </p:txBody>
          </p:sp>
          <p:cxnSp>
            <p:nvCxnSpPr>
              <p:cNvPr id="17" name="Rak 16">
                <a:extLst>
                  <a:ext uri="{FF2B5EF4-FFF2-40B4-BE49-F238E27FC236}">
                    <a16:creationId xmlns:a16="http://schemas.microsoft.com/office/drawing/2014/main" id="{A0816243-649A-8E4E-8EEA-F9C1C7CF1B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7803" y="2178852"/>
                <a:ext cx="195692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ktangel 33">
            <a:extLst>
              <a:ext uri="{FF2B5EF4-FFF2-40B4-BE49-F238E27FC236}">
                <a16:creationId xmlns:a16="http://schemas.microsoft.com/office/drawing/2014/main" id="{43FD7A79-FEAF-984F-8EBC-1F83F7571859}"/>
              </a:ext>
            </a:extLst>
          </p:cNvPr>
          <p:cNvSpPr/>
          <p:nvPr/>
        </p:nvSpPr>
        <p:spPr>
          <a:xfrm>
            <a:off x="0" y="1692112"/>
            <a:ext cx="9003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För att kunna svara på den frågan kan vi skriva de båda bråken med samma nämnare. 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D0C5B839-1B72-4344-BA2B-ED6F98CA683C}"/>
              </a:ext>
            </a:extLst>
          </p:cNvPr>
          <p:cNvSpPr/>
          <p:nvPr/>
        </p:nvSpPr>
        <p:spPr>
          <a:xfrm>
            <a:off x="1536481" y="2210993"/>
            <a:ext cx="6071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nämnare som passar hittar vi genom att leta efter ett så litet tal som möjligt som är delbart med både 5 och 3. 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DF926C3A-1F63-E149-80A2-021C465D3B07}"/>
              </a:ext>
            </a:extLst>
          </p:cNvPr>
          <p:cNvSpPr/>
          <p:nvPr/>
        </p:nvSpPr>
        <p:spPr>
          <a:xfrm>
            <a:off x="403417" y="3037650"/>
            <a:ext cx="77741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säger att </a:t>
            </a:r>
            <a:r>
              <a:rPr lang="sv-SE" sz="2000" b="1" dirty="0"/>
              <a:t>15</a:t>
            </a:r>
            <a:r>
              <a:rPr lang="sv-SE" sz="2000" dirty="0"/>
              <a:t> är den </a:t>
            </a:r>
            <a:r>
              <a:rPr lang="sv-SE" sz="2000" i="1" dirty="0">
                <a:solidFill>
                  <a:srgbClr val="C00000"/>
                </a:solidFill>
              </a:rPr>
              <a:t>minsta gemensamma nämnaren </a:t>
            </a:r>
            <a:r>
              <a:rPr lang="sv-SE" sz="2000" dirty="0"/>
              <a:t>(</a:t>
            </a:r>
            <a:r>
              <a:rPr lang="sv-SE" sz="2000" dirty="0">
                <a:solidFill>
                  <a:srgbClr val="C00000"/>
                </a:solidFill>
              </a:rPr>
              <a:t>MGN</a:t>
            </a:r>
            <a:r>
              <a:rPr lang="sv-SE" sz="2000" dirty="0"/>
              <a:t>) till </a:t>
            </a:r>
            <a:r>
              <a:rPr lang="sv-SE" sz="2000" b="1" dirty="0"/>
              <a:t>5</a:t>
            </a:r>
            <a:r>
              <a:rPr lang="sv-SE" sz="2000" dirty="0"/>
              <a:t> och </a:t>
            </a:r>
            <a:r>
              <a:rPr lang="sv-SE" sz="2000" b="1" dirty="0"/>
              <a:t>3</a:t>
            </a:r>
            <a:r>
              <a:rPr lang="sv-SE" sz="2000" dirty="0"/>
              <a:t>. </a:t>
            </a:r>
          </a:p>
        </p:txBody>
      </p:sp>
      <p:grpSp>
        <p:nvGrpSpPr>
          <p:cNvPr id="50" name="Grupp 49">
            <a:extLst>
              <a:ext uri="{FF2B5EF4-FFF2-40B4-BE49-F238E27FC236}">
                <a16:creationId xmlns:a16="http://schemas.microsoft.com/office/drawing/2014/main" id="{A8694FEB-12CA-D845-983E-A4A69BC114FB}"/>
              </a:ext>
            </a:extLst>
          </p:cNvPr>
          <p:cNvGrpSpPr/>
          <p:nvPr/>
        </p:nvGrpSpPr>
        <p:grpSpPr>
          <a:xfrm>
            <a:off x="180631" y="3602752"/>
            <a:ext cx="9935737" cy="653498"/>
            <a:chOff x="-109357" y="6188227"/>
            <a:chExt cx="9935737" cy="653498"/>
          </a:xfrm>
        </p:grpSpPr>
        <p:grpSp>
          <p:nvGrpSpPr>
            <p:cNvPr id="51" name="Grupp 50">
              <a:extLst>
                <a:ext uri="{FF2B5EF4-FFF2-40B4-BE49-F238E27FC236}">
                  <a16:creationId xmlns:a16="http://schemas.microsoft.com/office/drawing/2014/main" id="{A5EBF673-0A16-6F47-9B95-47D65F31A794}"/>
                </a:ext>
              </a:extLst>
            </p:cNvPr>
            <p:cNvGrpSpPr/>
            <p:nvPr/>
          </p:nvGrpSpPr>
          <p:grpSpPr>
            <a:xfrm>
              <a:off x="2720543" y="6188227"/>
              <a:ext cx="314510" cy="620346"/>
              <a:chOff x="2620623" y="2465667"/>
              <a:chExt cx="314510" cy="620346"/>
            </a:xfrm>
          </p:grpSpPr>
          <p:sp>
            <p:nvSpPr>
              <p:cNvPr id="57" name="textruta 56">
                <a:extLst>
                  <a:ext uri="{FF2B5EF4-FFF2-40B4-BE49-F238E27FC236}">
                    <a16:creationId xmlns:a16="http://schemas.microsoft.com/office/drawing/2014/main" id="{3F480491-A72D-2143-9130-35EBAE4A40F7}"/>
                  </a:ext>
                </a:extLst>
              </p:cNvPr>
              <p:cNvSpPr txBox="1"/>
              <p:nvPr/>
            </p:nvSpPr>
            <p:spPr>
              <a:xfrm>
                <a:off x="2620623" y="2465667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2</a:t>
                </a:r>
              </a:p>
            </p:txBody>
          </p:sp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1F11DE28-1D31-F14B-8CF2-3BEFB2438154}"/>
                  </a:ext>
                </a:extLst>
              </p:cNvPr>
              <p:cNvSpPr txBox="1"/>
              <p:nvPr/>
            </p:nvSpPr>
            <p:spPr>
              <a:xfrm>
                <a:off x="2620623" y="2685903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cxnSp>
            <p:nvCxnSpPr>
              <p:cNvPr id="59" name="Rak 58">
                <a:extLst>
                  <a:ext uri="{FF2B5EF4-FFF2-40B4-BE49-F238E27FC236}">
                    <a16:creationId xmlns:a16="http://schemas.microsoft.com/office/drawing/2014/main" id="{9B5049E9-A554-E848-AB1B-544C28FA12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2188" y="2778446"/>
                <a:ext cx="191380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CDE7B7DC-9126-A048-A1A5-F81FB2C4A52E}"/>
                </a:ext>
              </a:extLst>
            </p:cNvPr>
            <p:cNvSpPr/>
            <p:nvPr/>
          </p:nvSpPr>
          <p:spPr>
            <a:xfrm>
              <a:off x="-109357" y="6298345"/>
              <a:ext cx="99357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Vi förlänger       med </a:t>
              </a:r>
              <a:r>
                <a:rPr lang="sv-SE" sz="2000" b="1" dirty="0">
                  <a:solidFill>
                    <a:srgbClr val="FF0000"/>
                  </a:solidFill>
                </a:rPr>
                <a:t>3</a:t>
              </a:r>
              <a:r>
                <a:rPr lang="sv-SE" sz="2000" b="1" dirty="0"/>
                <a:t> </a:t>
              </a:r>
              <a:r>
                <a:rPr lang="sv-SE" sz="2000" dirty="0"/>
                <a:t>och       med </a:t>
              </a:r>
              <a:r>
                <a:rPr lang="sv-SE" sz="2000" b="1" dirty="0">
                  <a:solidFill>
                    <a:srgbClr val="FF0000"/>
                  </a:solidFill>
                </a:rPr>
                <a:t>5</a:t>
              </a:r>
              <a:r>
                <a:rPr lang="sv-SE" sz="2000" dirty="0"/>
                <a:t>. Då kan vi skriva båda bråken som </a:t>
              </a:r>
              <a:r>
                <a:rPr lang="sv-SE" sz="2000" i="1" dirty="0">
                  <a:solidFill>
                    <a:srgbClr val="FF0000"/>
                  </a:solidFill>
                </a:rPr>
                <a:t>femtondelar</a:t>
              </a:r>
              <a:r>
                <a:rPr lang="sv-SE" sz="2000" dirty="0"/>
                <a:t>. </a:t>
              </a:r>
            </a:p>
          </p:txBody>
        </p:sp>
        <p:grpSp>
          <p:nvGrpSpPr>
            <p:cNvPr id="53" name="Grupp 52">
              <a:extLst>
                <a:ext uri="{FF2B5EF4-FFF2-40B4-BE49-F238E27FC236}">
                  <a16:creationId xmlns:a16="http://schemas.microsoft.com/office/drawing/2014/main" id="{CF58752A-5F78-3142-B9AC-4015FD836358}"/>
                </a:ext>
              </a:extLst>
            </p:cNvPr>
            <p:cNvGrpSpPr/>
            <p:nvPr/>
          </p:nvGrpSpPr>
          <p:grpSpPr>
            <a:xfrm>
              <a:off x="1247271" y="6188227"/>
              <a:ext cx="314510" cy="653498"/>
              <a:chOff x="1979885" y="2438398"/>
              <a:chExt cx="314510" cy="653498"/>
            </a:xfrm>
          </p:grpSpPr>
          <p:sp>
            <p:nvSpPr>
              <p:cNvPr id="54" name="textruta 53">
                <a:extLst>
                  <a:ext uri="{FF2B5EF4-FFF2-40B4-BE49-F238E27FC236}">
                    <a16:creationId xmlns:a16="http://schemas.microsoft.com/office/drawing/2014/main" id="{5E00B40F-1196-184A-B73C-3118D12740B1}"/>
                  </a:ext>
                </a:extLst>
              </p:cNvPr>
              <p:cNvSpPr txBox="1"/>
              <p:nvPr/>
            </p:nvSpPr>
            <p:spPr>
              <a:xfrm>
                <a:off x="1979885" y="2438398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sp>
            <p:nvSpPr>
              <p:cNvPr id="55" name="textruta 54">
                <a:extLst>
                  <a:ext uri="{FF2B5EF4-FFF2-40B4-BE49-F238E27FC236}">
                    <a16:creationId xmlns:a16="http://schemas.microsoft.com/office/drawing/2014/main" id="{EAE06FF5-0305-6D4E-816B-49E45A073959}"/>
                  </a:ext>
                </a:extLst>
              </p:cNvPr>
              <p:cNvSpPr txBox="1"/>
              <p:nvPr/>
            </p:nvSpPr>
            <p:spPr>
              <a:xfrm>
                <a:off x="1979885" y="2691786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5</a:t>
                </a:r>
              </a:p>
            </p:txBody>
          </p:sp>
          <p:cxnSp>
            <p:nvCxnSpPr>
              <p:cNvPr id="56" name="Rak 55">
                <a:extLst>
                  <a:ext uri="{FF2B5EF4-FFF2-40B4-BE49-F238E27FC236}">
                    <a16:creationId xmlns:a16="http://schemas.microsoft.com/office/drawing/2014/main" id="{0E487B21-4D7B-204A-9305-EFDCEDFFAE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2869" y="2759233"/>
                <a:ext cx="195692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upp 59">
            <a:extLst>
              <a:ext uri="{FF2B5EF4-FFF2-40B4-BE49-F238E27FC236}">
                <a16:creationId xmlns:a16="http://schemas.microsoft.com/office/drawing/2014/main" id="{A5DB2169-35E6-C94D-9ECD-0D267572F116}"/>
              </a:ext>
            </a:extLst>
          </p:cNvPr>
          <p:cNvGrpSpPr/>
          <p:nvPr/>
        </p:nvGrpSpPr>
        <p:grpSpPr>
          <a:xfrm>
            <a:off x="2293912" y="4256250"/>
            <a:ext cx="681697" cy="663953"/>
            <a:chOff x="6442669" y="2923332"/>
            <a:chExt cx="681697" cy="663953"/>
          </a:xfrm>
        </p:grpSpPr>
        <p:sp>
          <p:nvSpPr>
            <p:cNvPr id="61" name="textruta 60">
              <a:extLst>
                <a:ext uri="{FF2B5EF4-FFF2-40B4-BE49-F238E27FC236}">
                  <a16:creationId xmlns:a16="http://schemas.microsoft.com/office/drawing/2014/main" id="{4BE4572F-BF58-9942-8F36-16EEF8FDC6BE}"/>
                </a:ext>
              </a:extLst>
            </p:cNvPr>
            <p:cNvSpPr txBox="1"/>
            <p:nvPr/>
          </p:nvSpPr>
          <p:spPr>
            <a:xfrm>
              <a:off x="6811460" y="305996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=</a:t>
              </a:r>
            </a:p>
          </p:txBody>
        </p:sp>
        <p:grpSp>
          <p:nvGrpSpPr>
            <p:cNvPr id="62" name="Grupp 61">
              <a:extLst>
                <a:ext uri="{FF2B5EF4-FFF2-40B4-BE49-F238E27FC236}">
                  <a16:creationId xmlns:a16="http://schemas.microsoft.com/office/drawing/2014/main" id="{8D6AD41B-3229-8F42-8B93-F68076279E34}"/>
                </a:ext>
              </a:extLst>
            </p:cNvPr>
            <p:cNvGrpSpPr/>
            <p:nvPr/>
          </p:nvGrpSpPr>
          <p:grpSpPr>
            <a:xfrm>
              <a:off x="6442669" y="2923332"/>
              <a:ext cx="334426" cy="663953"/>
              <a:chOff x="3932007" y="1875249"/>
              <a:chExt cx="334426" cy="663953"/>
            </a:xfrm>
          </p:grpSpPr>
          <p:sp>
            <p:nvSpPr>
              <p:cNvPr id="63" name="textruta 62">
                <a:extLst>
                  <a:ext uri="{FF2B5EF4-FFF2-40B4-BE49-F238E27FC236}">
                    <a16:creationId xmlns:a16="http://schemas.microsoft.com/office/drawing/2014/main" id="{6966F49E-C3FB-9E46-8557-8868F847A6AB}"/>
                  </a:ext>
                </a:extLst>
              </p:cNvPr>
              <p:cNvSpPr txBox="1"/>
              <p:nvPr/>
            </p:nvSpPr>
            <p:spPr>
              <a:xfrm>
                <a:off x="3932007" y="1875249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  <a:endParaRPr lang="sv-SE" sz="2000" b="1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64" name="textruta 63">
                <a:extLst>
                  <a:ext uri="{FF2B5EF4-FFF2-40B4-BE49-F238E27FC236}">
                    <a16:creationId xmlns:a16="http://schemas.microsoft.com/office/drawing/2014/main" id="{6919818A-7046-1D4D-86E4-D568F97F6619}"/>
                  </a:ext>
                </a:extLst>
              </p:cNvPr>
              <p:cNvSpPr txBox="1"/>
              <p:nvPr/>
            </p:nvSpPr>
            <p:spPr>
              <a:xfrm>
                <a:off x="3932007" y="2139092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5</a:t>
                </a:r>
              </a:p>
            </p:txBody>
          </p:sp>
          <p:cxnSp>
            <p:nvCxnSpPr>
              <p:cNvPr id="65" name="Rak 64">
                <a:extLst>
                  <a:ext uri="{FF2B5EF4-FFF2-40B4-BE49-F238E27FC236}">
                    <a16:creationId xmlns:a16="http://schemas.microsoft.com/office/drawing/2014/main" id="{482E11BC-0D4B-3C43-AAB7-E032DBB80B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0138" y="2211946"/>
                <a:ext cx="256295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ruta 65">
            <a:extLst>
              <a:ext uri="{FF2B5EF4-FFF2-40B4-BE49-F238E27FC236}">
                <a16:creationId xmlns:a16="http://schemas.microsoft.com/office/drawing/2014/main" id="{8BA9BCBC-CB6D-F84A-8193-E2008672FE96}"/>
              </a:ext>
            </a:extLst>
          </p:cNvPr>
          <p:cNvSpPr txBox="1"/>
          <p:nvPr/>
        </p:nvSpPr>
        <p:spPr>
          <a:xfrm>
            <a:off x="2422267" y="4256250"/>
            <a:ext cx="418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·</a:t>
            </a:r>
            <a:r>
              <a:rPr lang="sv-SE" sz="1000" dirty="0">
                <a:solidFill>
                  <a:srgbClr val="FF0000"/>
                </a:solidFill>
              </a:rPr>
              <a:t> </a:t>
            </a:r>
            <a:r>
              <a:rPr lang="sv-SE" sz="20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67" name="Grupp 66">
            <a:extLst>
              <a:ext uri="{FF2B5EF4-FFF2-40B4-BE49-F238E27FC236}">
                <a16:creationId xmlns:a16="http://schemas.microsoft.com/office/drawing/2014/main" id="{51CD261E-4AAF-E640-BAE7-C2252EF1C2B7}"/>
              </a:ext>
            </a:extLst>
          </p:cNvPr>
          <p:cNvGrpSpPr/>
          <p:nvPr/>
        </p:nvGrpSpPr>
        <p:grpSpPr>
          <a:xfrm>
            <a:off x="2819156" y="4267162"/>
            <a:ext cx="444352" cy="661470"/>
            <a:chOff x="3969424" y="1885974"/>
            <a:chExt cx="444352" cy="661470"/>
          </a:xfrm>
        </p:grpSpPr>
        <p:sp>
          <p:nvSpPr>
            <p:cNvPr id="68" name="textruta 67">
              <a:extLst>
                <a:ext uri="{FF2B5EF4-FFF2-40B4-BE49-F238E27FC236}">
                  <a16:creationId xmlns:a16="http://schemas.microsoft.com/office/drawing/2014/main" id="{EA921505-9430-0449-98F9-599C24279B1B}"/>
                </a:ext>
              </a:extLst>
            </p:cNvPr>
            <p:cNvSpPr txBox="1"/>
            <p:nvPr/>
          </p:nvSpPr>
          <p:spPr>
            <a:xfrm>
              <a:off x="4045717" y="188597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9</a:t>
              </a:r>
            </a:p>
          </p:txBody>
        </p:sp>
        <p:sp>
          <p:nvSpPr>
            <p:cNvPr id="69" name="textruta 68">
              <a:extLst>
                <a:ext uri="{FF2B5EF4-FFF2-40B4-BE49-F238E27FC236}">
                  <a16:creationId xmlns:a16="http://schemas.microsoft.com/office/drawing/2014/main" id="{3EB16B82-1782-6F41-95F3-FB2E72BDB466}"/>
                </a:ext>
              </a:extLst>
            </p:cNvPr>
            <p:cNvSpPr txBox="1"/>
            <p:nvPr/>
          </p:nvSpPr>
          <p:spPr>
            <a:xfrm>
              <a:off x="3969424" y="2147334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solidFill>
                    <a:srgbClr val="FF0000"/>
                  </a:solidFill>
                </a:rPr>
                <a:t>15</a:t>
              </a:r>
            </a:p>
          </p:txBody>
        </p:sp>
        <p:cxnSp>
          <p:nvCxnSpPr>
            <p:cNvPr id="70" name="Rak 69">
              <a:extLst>
                <a:ext uri="{FF2B5EF4-FFF2-40B4-BE49-F238E27FC236}">
                  <a16:creationId xmlns:a16="http://schemas.microsoft.com/office/drawing/2014/main" id="{CBFE2E70-DECC-154E-861F-5D92289FD7F3}"/>
                </a:ext>
              </a:extLst>
            </p:cNvPr>
            <p:cNvCxnSpPr>
              <a:cxnSpLocks/>
            </p:cNvCxnSpPr>
            <p:nvPr/>
          </p:nvCxnSpPr>
          <p:spPr>
            <a:xfrm>
              <a:off x="4070307" y="2212790"/>
              <a:ext cx="2416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ruta 70">
            <a:extLst>
              <a:ext uri="{FF2B5EF4-FFF2-40B4-BE49-F238E27FC236}">
                <a16:creationId xmlns:a16="http://schemas.microsoft.com/office/drawing/2014/main" id="{667CE01D-CA6B-5642-9502-70D93CE95020}"/>
              </a:ext>
            </a:extLst>
          </p:cNvPr>
          <p:cNvSpPr txBox="1"/>
          <p:nvPr/>
        </p:nvSpPr>
        <p:spPr>
          <a:xfrm>
            <a:off x="2434916" y="4507792"/>
            <a:ext cx="418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·</a:t>
            </a:r>
            <a:r>
              <a:rPr lang="sv-SE" sz="1100" dirty="0">
                <a:solidFill>
                  <a:srgbClr val="FF0000"/>
                </a:solidFill>
              </a:rPr>
              <a:t> </a:t>
            </a:r>
            <a:r>
              <a:rPr lang="sv-SE" sz="20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72" name="Grupp 71">
            <a:extLst>
              <a:ext uri="{FF2B5EF4-FFF2-40B4-BE49-F238E27FC236}">
                <a16:creationId xmlns:a16="http://schemas.microsoft.com/office/drawing/2014/main" id="{5EDCA1CC-8541-4A43-A995-0E681B6227FB}"/>
              </a:ext>
            </a:extLst>
          </p:cNvPr>
          <p:cNvGrpSpPr/>
          <p:nvPr/>
        </p:nvGrpSpPr>
        <p:grpSpPr>
          <a:xfrm>
            <a:off x="2317958" y="5022390"/>
            <a:ext cx="681697" cy="659555"/>
            <a:chOff x="6442669" y="2927730"/>
            <a:chExt cx="681697" cy="659555"/>
          </a:xfrm>
        </p:grpSpPr>
        <p:sp>
          <p:nvSpPr>
            <p:cNvPr id="73" name="textruta 72">
              <a:extLst>
                <a:ext uri="{FF2B5EF4-FFF2-40B4-BE49-F238E27FC236}">
                  <a16:creationId xmlns:a16="http://schemas.microsoft.com/office/drawing/2014/main" id="{DF407E46-ABB5-3444-8E3E-90DFCA2C3557}"/>
                </a:ext>
              </a:extLst>
            </p:cNvPr>
            <p:cNvSpPr txBox="1"/>
            <p:nvPr/>
          </p:nvSpPr>
          <p:spPr>
            <a:xfrm>
              <a:off x="6811460" y="305996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=</a:t>
              </a:r>
            </a:p>
          </p:txBody>
        </p:sp>
        <p:grpSp>
          <p:nvGrpSpPr>
            <p:cNvPr id="74" name="Grupp 73">
              <a:extLst>
                <a:ext uri="{FF2B5EF4-FFF2-40B4-BE49-F238E27FC236}">
                  <a16:creationId xmlns:a16="http://schemas.microsoft.com/office/drawing/2014/main" id="{958B9AC8-E931-3542-8F86-2B0D6B850141}"/>
                </a:ext>
              </a:extLst>
            </p:cNvPr>
            <p:cNvGrpSpPr/>
            <p:nvPr/>
          </p:nvGrpSpPr>
          <p:grpSpPr>
            <a:xfrm>
              <a:off x="6442669" y="2927730"/>
              <a:ext cx="334426" cy="659555"/>
              <a:chOff x="3932007" y="1879647"/>
              <a:chExt cx="334426" cy="659555"/>
            </a:xfrm>
          </p:grpSpPr>
          <p:sp>
            <p:nvSpPr>
              <p:cNvPr id="75" name="textruta 74">
                <a:extLst>
                  <a:ext uri="{FF2B5EF4-FFF2-40B4-BE49-F238E27FC236}">
                    <a16:creationId xmlns:a16="http://schemas.microsoft.com/office/drawing/2014/main" id="{E4A506ED-3AB7-6D4C-96BF-A5BD1CD77ABE}"/>
                  </a:ext>
                </a:extLst>
              </p:cNvPr>
              <p:cNvSpPr txBox="1"/>
              <p:nvPr/>
            </p:nvSpPr>
            <p:spPr>
              <a:xfrm>
                <a:off x="3932007" y="1879647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2</a:t>
                </a:r>
                <a:endParaRPr lang="sv-SE" sz="2000" b="1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76" name="textruta 75">
                <a:extLst>
                  <a:ext uri="{FF2B5EF4-FFF2-40B4-BE49-F238E27FC236}">
                    <a16:creationId xmlns:a16="http://schemas.microsoft.com/office/drawing/2014/main" id="{8252F6B8-C8D4-954D-9D48-57D924C6BD32}"/>
                  </a:ext>
                </a:extLst>
              </p:cNvPr>
              <p:cNvSpPr txBox="1"/>
              <p:nvPr/>
            </p:nvSpPr>
            <p:spPr>
              <a:xfrm>
                <a:off x="3932007" y="2139092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cxnSp>
            <p:nvCxnSpPr>
              <p:cNvPr id="77" name="Rak 76">
                <a:extLst>
                  <a:ext uri="{FF2B5EF4-FFF2-40B4-BE49-F238E27FC236}">
                    <a16:creationId xmlns:a16="http://schemas.microsoft.com/office/drawing/2014/main" id="{90015F30-3D01-6148-AB74-6E3088DAF6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0138" y="2211946"/>
                <a:ext cx="256295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textruta 77">
            <a:extLst>
              <a:ext uri="{FF2B5EF4-FFF2-40B4-BE49-F238E27FC236}">
                <a16:creationId xmlns:a16="http://schemas.microsoft.com/office/drawing/2014/main" id="{02C0715F-2885-B940-9CAD-4C7E7ACBF4B1}"/>
              </a:ext>
            </a:extLst>
          </p:cNvPr>
          <p:cNvSpPr txBox="1"/>
          <p:nvPr/>
        </p:nvSpPr>
        <p:spPr>
          <a:xfrm>
            <a:off x="2451039" y="5022390"/>
            <a:ext cx="418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·</a:t>
            </a:r>
            <a:r>
              <a:rPr lang="sv-SE" sz="1100" dirty="0">
                <a:solidFill>
                  <a:srgbClr val="FF0000"/>
                </a:solidFill>
              </a:rPr>
              <a:t> </a:t>
            </a:r>
            <a:r>
              <a:rPr lang="sv-SE" sz="20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79" name="Grupp 78">
            <a:extLst>
              <a:ext uri="{FF2B5EF4-FFF2-40B4-BE49-F238E27FC236}">
                <a16:creationId xmlns:a16="http://schemas.microsoft.com/office/drawing/2014/main" id="{8C700895-149B-D047-8A76-08241AADC6CB}"/>
              </a:ext>
            </a:extLst>
          </p:cNvPr>
          <p:cNvGrpSpPr/>
          <p:nvPr/>
        </p:nvGrpSpPr>
        <p:grpSpPr>
          <a:xfrm>
            <a:off x="2869743" y="5034089"/>
            <a:ext cx="455298" cy="643255"/>
            <a:chOff x="3995965" y="1891159"/>
            <a:chExt cx="455298" cy="643255"/>
          </a:xfrm>
        </p:grpSpPr>
        <p:sp>
          <p:nvSpPr>
            <p:cNvPr id="80" name="textruta 79">
              <a:extLst>
                <a:ext uri="{FF2B5EF4-FFF2-40B4-BE49-F238E27FC236}">
                  <a16:creationId xmlns:a16="http://schemas.microsoft.com/office/drawing/2014/main" id="{33EADD2D-2281-EE47-8339-E20F37F9E66D}"/>
                </a:ext>
              </a:extLst>
            </p:cNvPr>
            <p:cNvSpPr txBox="1"/>
            <p:nvPr/>
          </p:nvSpPr>
          <p:spPr>
            <a:xfrm>
              <a:off x="3995965" y="1891159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10</a:t>
              </a:r>
            </a:p>
          </p:txBody>
        </p:sp>
        <p:sp>
          <p:nvSpPr>
            <p:cNvPr id="81" name="textruta 80">
              <a:extLst>
                <a:ext uri="{FF2B5EF4-FFF2-40B4-BE49-F238E27FC236}">
                  <a16:creationId xmlns:a16="http://schemas.microsoft.com/office/drawing/2014/main" id="{B385AEDB-08E3-9D4C-AC6E-1742D003DAF2}"/>
                </a:ext>
              </a:extLst>
            </p:cNvPr>
            <p:cNvSpPr txBox="1"/>
            <p:nvPr/>
          </p:nvSpPr>
          <p:spPr>
            <a:xfrm>
              <a:off x="4006911" y="2134304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solidFill>
                    <a:srgbClr val="FF0000"/>
                  </a:solidFill>
                </a:rPr>
                <a:t>15</a:t>
              </a:r>
            </a:p>
          </p:txBody>
        </p:sp>
        <p:cxnSp>
          <p:nvCxnSpPr>
            <p:cNvPr id="82" name="Rak 81">
              <a:extLst>
                <a:ext uri="{FF2B5EF4-FFF2-40B4-BE49-F238E27FC236}">
                  <a16:creationId xmlns:a16="http://schemas.microsoft.com/office/drawing/2014/main" id="{B2D268C1-DD09-5943-ACD9-407498C17E2B}"/>
                </a:ext>
              </a:extLst>
            </p:cNvPr>
            <p:cNvCxnSpPr>
              <a:cxnSpLocks/>
            </p:cNvCxnSpPr>
            <p:nvPr/>
          </p:nvCxnSpPr>
          <p:spPr>
            <a:xfrm>
              <a:off x="4070307" y="2212790"/>
              <a:ext cx="319391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ruta 82">
            <a:extLst>
              <a:ext uri="{FF2B5EF4-FFF2-40B4-BE49-F238E27FC236}">
                <a16:creationId xmlns:a16="http://schemas.microsoft.com/office/drawing/2014/main" id="{64D2D1C2-A519-C94E-B4C0-D23340DF5359}"/>
              </a:ext>
            </a:extLst>
          </p:cNvPr>
          <p:cNvSpPr txBox="1"/>
          <p:nvPr/>
        </p:nvSpPr>
        <p:spPr>
          <a:xfrm>
            <a:off x="2458962" y="5269534"/>
            <a:ext cx="418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·</a:t>
            </a:r>
            <a:r>
              <a:rPr lang="sv-SE" sz="1050" dirty="0">
                <a:solidFill>
                  <a:srgbClr val="FF0000"/>
                </a:solidFill>
              </a:rPr>
              <a:t> </a:t>
            </a:r>
            <a:r>
              <a:rPr lang="sv-SE" sz="20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96" name="Grupp 95">
            <a:extLst>
              <a:ext uri="{FF2B5EF4-FFF2-40B4-BE49-F238E27FC236}">
                <a16:creationId xmlns:a16="http://schemas.microsoft.com/office/drawing/2014/main" id="{48B41F10-7893-E14D-9CB8-C1BBDC90BEA9}"/>
              </a:ext>
            </a:extLst>
          </p:cNvPr>
          <p:cNvGrpSpPr/>
          <p:nvPr/>
        </p:nvGrpSpPr>
        <p:grpSpPr>
          <a:xfrm>
            <a:off x="4185708" y="4263201"/>
            <a:ext cx="3842459" cy="655224"/>
            <a:chOff x="1990227" y="5600328"/>
            <a:chExt cx="3842459" cy="655224"/>
          </a:xfrm>
        </p:grpSpPr>
        <p:sp>
          <p:nvSpPr>
            <p:cNvPr id="98" name="Rektangel 97">
              <a:extLst>
                <a:ext uri="{FF2B5EF4-FFF2-40B4-BE49-F238E27FC236}">
                  <a16:creationId xmlns:a16="http://schemas.microsoft.com/office/drawing/2014/main" id="{FB4DC97F-8D5F-8A4B-AEE2-76D6A570FA3C}"/>
                </a:ext>
              </a:extLst>
            </p:cNvPr>
            <p:cNvSpPr/>
            <p:nvPr/>
          </p:nvSpPr>
          <p:spPr>
            <a:xfrm>
              <a:off x="1990227" y="5702413"/>
              <a:ext cx="38424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Vi ser att </a:t>
              </a:r>
              <a:r>
                <a:rPr lang="sv-SE" sz="1050" dirty="0"/>
                <a:t> </a:t>
              </a:r>
              <a:r>
                <a:rPr lang="sv-SE" sz="2000" dirty="0"/>
                <a:t>     </a:t>
              </a:r>
              <a:r>
                <a:rPr lang="sv-SE" sz="1100" dirty="0"/>
                <a:t> </a:t>
              </a:r>
              <a:r>
                <a:rPr lang="sv-SE" sz="2000" dirty="0"/>
                <a:t>är störst.</a:t>
              </a:r>
            </a:p>
          </p:txBody>
        </p:sp>
        <p:grpSp>
          <p:nvGrpSpPr>
            <p:cNvPr id="99" name="Grupp 98">
              <a:extLst>
                <a:ext uri="{FF2B5EF4-FFF2-40B4-BE49-F238E27FC236}">
                  <a16:creationId xmlns:a16="http://schemas.microsoft.com/office/drawing/2014/main" id="{58429469-0C71-F941-A6D0-7B1FC4BE652D}"/>
                </a:ext>
              </a:extLst>
            </p:cNvPr>
            <p:cNvGrpSpPr/>
            <p:nvPr/>
          </p:nvGrpSpPr>
          <p:grpSpPr>
            <a:xfrm>
              <a:off x="3042205" y="5600328"/>
              <a:ext cx="314510" cy="655224"/>
              <a:chOff x="3774819" y="1850499"/>
              <a:chExt cx="314510" cy="655224"/>
            </a:xfrm>
          </p:grpSpPr>
          <p:sp>
            <p:nvSpPr>
              <p:cNvPr id="100" name="textruta 99">
                <a:extLst>
                  <a:ext uri="{FF2B5EF4-FFF2-40B4-BE49-F238E27FC236}">
                    <a16:creationId xmlns:a16="http://schemas.microsoft.com/office/drawing/2014/main" id="{A1076C43-1CA1-9D4D-8017-8DAE8BC90F10}"/>
                  </a:ext>
                </a:extLst>
              </p:cNvPr>
              <p:cNvSpPr txBox="1"/>
              <p:nvPr/>
            </p:nvSpPr>
            <p:spPr>
              <a:xfrm>
                <a:off x="3774819" y="1850499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2</a:t>
                </a:r>
              </a:p>
            </p:txBody>
          </p:sp>
          <p:sp>
            <p:nvSpPr>
              <p:cNvPr id="101" name="textruta 100">
                <a:extLst>
                  <a:ext uri="{FF2B5EF4-FFF2-40B4-BE49-F238E27FC236}">
                    <a16:creationId xmlns:a16="http://schemas.microsoft.com/office/drawing/2014/main" id="{8FC8E54E-D797-B84E-BBCA-E410DB55F253}"/>
                  </a:ext>
                </a:extLst>
              </p:cNvPr>
              <p:cNvSpPr txBox="1"/>
              <p:nvPr/>
            </p:nvSpPr>
            <p:spPr>
              <a:xfrm>
                <a:off x="3774819" y="2105613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cxnSp>
            <p:nvCxnSpPr>
              <p:cNvPr id="102" name="Rak 101">
                <a:extLst>
                  <a:ext uri="{FF2B5EF4-FFF2-40B4-BE49-F238E27FC236}">
                    <a16:creationId xmlns:a16="http://schemas.microsoft.com/office/drawing/2014/main" id="{D9C841E0-38D3-5142-B813-10768C0654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7803" y="2178852"/>
                <a:ext cx="195692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Grupp 105">
            <a:extLst>
              <a:ext uri="{FF2B5EF4-FFF2-40B4-BE49-F238E27FC236}">
                <a16:creationId xmlns:a16="http://schemas.microsoft.com/office/drawing/2014/main" id="{4B8EEBF0-13D4-6B41-93A0-8B8CA95ECC74}"/>
              </a:ext>
            </a:extLst>
          </p:cNvPr>
          <p:cNvGrpSpPr/>
          <p:nvPr/>
        </p:nvGrpSpPr>
        <p:grpSpPr>
          <a:xfrm>
            <a:off x="4202827" y="5038308"/>
            <a:ext cx="930811" cy="655224"/>
            <a:chOff x="3338226" y="5599403"/>
            <a:chExt cx="930811" cy="655224"/>
          </a:xfrm>
        </p:grpSpPr>
        <p:grpSp>
          <p:nvGrpSpPr>
            <p:cNvPr id="107" name="Grupp 106">
              <a:extLst>
                <a:ext uri="{FF2B5EF4-FFF2-40B4-BE49-F238E27FC236}">
                  <a16:creationId xmlns:a16="http://schemas.microsoft.com/office/drawing/2014/main" id="{42B73A3D-760E-2940-9A21-A447811A5462}"/>
                </a:ext>
              </a:extLst>
            </p:cNvPr>
            <p:cNvGrpSpPr/>
            <p:nvPr/>
          </p:nvGrpSpPr>
          <p:grpSpPr>
            <a:xfrm>
              <a:off x="3809921" y="5599679"/>
              <a:ext cx="314510" cy="640155"/>
              <a:chOff x="3710001" y="1877119"/>
              <a:chExt cx="314510" cy="640155"/>
            </a:xfrm>
          </p:grpSpPr>
          <p:sp>
            <p:nvSpPr>
              <p:cNvPr id="113" name="textruta 112">
                <a:extLst>
                  <a:ext uri="{FF2B5EF4-FFF2-40B4-BE49-F238E27FC236}">
                    <a16:creationId xmlns:a16="http://schemas.microsoft.com/office/drawing/2014/main" id="{3D73642C-FC19-CD46-8D52-551BD8B25182}"/>
                  </a:ext>
                </a:extLst>
              </p:cNvPr>
              <p:cNvSpPr txBox="1"/>
              <p:nvPr/>
            </p:nvSpPr>
            <p:spPr>
              <a:xfrm>
                <a:off x="3710001" y="1877119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sp>
            <p:nvSpPr>
              <p:cNvPr id="114" name="textruta 113">
                <a:extLst>
                  <a:ext uri="{FF2B5EF4-FFF2-40B4-BE49-F238E27FC236}">
                    <a16:creationId xmlns:a16="http://schemas.microsoft.com/office/drawing/2014/main" id="{55BEC7A8-99ED-2C4D-BAE9-EF1284CBB77A}"/>
                  </a:ext>
                </a:extLst>
              </p:cNvPr>
              <p:cNvSpPr txBox="1"/>
              <p:nvPr/>
            </p:nvSpPr>
            <p:spPr>
              <a:xfrm>
                <a:off x="3710001" y="2117164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5</a:t>
                </a:r>
              </a:p>
            </p:txBody>
          </p:sp>
          <p:cxnSp>
            <p:nvCxnSpPr>
              <p:cNvPr id="115" name="Rak 114">
                <a:extLst>
                  <a:ext uri="{FF2B5EF4-FFF2-40B4-BE49-F238E27FC236}">
                    <a16:creationId xmlns:a16="http://schemas.microsoft.com/office/drawing/2014/main" id="{FE967C4B-1C6E-8C4F-A8ED-3B5909CAE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71566" y="2198065"/>
                <a:ext cx="191380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Rektangel 107">
              <a:extLst>
                <a:ext uri="{FF2B5EF4-FFF2-40B4-BE49-F238E27FC236}">
                  <a16:creationId xmlns:a16="http://schemas.microsoft.com/office/drawing/2014/main" id="{296039FB-B81C-DC4C-AB12-602075CD5DD5}"/>
                </a:ext>
              </a:extLst>
            </p:cNvPr>
            <p:cNvSpPr/>
            <p:nvPr/>
          </p:nvSpPr>
          <p:spPr>
            <a:xfrm>
              <a:off x="3583425" y="5719702"/>
              <a:ext cx="6856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&gt;</a:t>
              </a:r>
            </a:p>
          </p:txBody>
        </p:sp>
        <p:grpSp>
          <p:nvGrpSpPr>
            <p:cNvPr id="109" name="Grupp 108">
              <a:extLst>
                <a:ext uri="{FF2B5EF4-FFF2-40B4-BE49-F238E27FC236}">
                  <a16:creationId xmlns:a16="http://schemas.microsoft.com/office/drawing/2014/main" id="{2B597502-AF68-F64D-84CE-8CF49AADABE1}"/>
                </a:ext>
              </a:extLst>
            </p:cNvPr>
            <p:cNvGrpSpPr/>
            <p:nvPr/>
          </p:nvGrpSpPr>
          <p:grpSpPr>
            <a:xfrm>
              <a:off x="3338226" y="5599403"/>
              <a:ext cx="314510" cy="655224"/>
              <a:chOff x="4070840" y="1849574"/>
              <a:chExt cx="314510" cy="655224"/>
            </a:xfrm>
          </p:grpSpPr>
          <p:sp>
            <p:nvSpPr>
              <p:cNvPr id="110" name="textruta 109">
                <a:extLst>
                  <a:ext uri="{FF2B5EF4-FFF2-40B4-BE49-F238E27FC236}">
                    <a16:creationId xmlns:a16="http://schemas.microsoft.com/office/drawing/2014/main" id="{695924CD-EE2F-B44F-BF40-F26B060745CF}"/>
                  </a:ext>
                </a:extLst>
              </p:cNvPr>
              <p:cNvSpPr txBox="1"/>
              <p:nvPr/>
            </p:nvSpPr>
            <p:spPr>
              <a:xfrm>
                <a:off x="4070840" y="1849574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2</a:t>
                </a:r>
              </a:p>
            </p:txBody>
          </p:sp>
          <p:sp>
            <p:nvSpPr>
              <p:cNvPr id="111" name="textruta 110">
                <a:extLst>
                  <a:ext uri="{FF2B5EF4-FFF2-40B4-BE49-F238E27FC236}">
                    <a16:creationId xmlns:a16="http://schemas.microsoft.com/office/drawing/2014/main" id="{BEAD288F-2CF5-8348-9B2C-0726BF67C2A9}"/>
                  </a:ext>
                </a:extLst>
              </p:cNvPr>
              <p:cNvSpPr txBox="1"/>
              <p:nvPr/>
            </p:nvSpPr>
            <p:spPr>
              <a:xfrm>
                <a:off x="4070840" y="2104688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cxnSp>
            <p:nvCxnSpPr>
              <p:cNvPr id="112" name="Rak 111">
                <a:extLst>
                  <a:ext uri="{FF2B5EF4-FFF2-40B4-BE49-F238E27FC236}">
                    <a16:creationId xmlns:a16="http://schemas.microsoft.com/office/drawing/2014/main" id="{57C22E74-C05B-FF44-9583-E1959229C0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3824" y="2177927"/>
                <a:ext cx="195692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upp 116">
            <a:extLst>
              <a:ext uri="{FF2B5EF4-FFF2-40B4-BE49-F238E27FC236}">
                <a16:creationId xmlns:a16="http://schemas.microsoft.com/office/drawing/2014/main" id="{681F0291-22FC-BD42-B3F3-D3A2BC9E0E63}"/>
              </a:ext>
            </a:extLst>
          </p:cNvPr>
          <p:cNvGrpSpPr/>
          <p:nvPr/>
        </p:nvGrpSpPr>
        <p:grpSpPr>
          <a:xfrm>
            <a:off x="5856259" y="5038308"/>
            <a:ext cx="930811" cy="655224"/>
            <a:chOff x="3338226" y="5599403"/>
            <a:chExt cx="930811" cy="655224"/>
          </a:xfrm>
        </p:grpSpPr>
        <p:grpSp>
          <p:nvGrpSpPr>
            <p:cNvPr id="118" name="Grupp 117">
              <a:extLst>
                <a:ext uri="{FF2B5EF4-FFF2-40B4-BE49-F238E27FC236}">
                  <a16:creationId xmlns:a16="http://schemas.microsoft.com/office/drawing/2014/main" id="{C165E48F-8218-CE46-80BF-68A79AC712A5}"/>
                </a:ext>
              </a:extLst>
            </p:cNvPr>
            <p:cNvGrpSpPr/>
            <p:nvPr/>
          </p:nvGrpSpPr>
          <p:grpSpPr>
            <a:xfrm>
              <a:off x="3809921" y="5599679"/>
              <a:ext cx="314510" cy="640155"/>
              <a:chOff x="3710001" y="1877119"/>
              <a:chExt cx="314510" cy="640155"/>
            </a:xfrm>
          </p:grpSpPr>
          <p:sp>
            <p:nvSpPr>
              <p:cNvPr id="124" name="textruta 123">
                <a:extLst>
                  <a:ext uri="{FF2B5EF4-FFF2-40B4-BE49-F238E27FC236}">
                    <a16:creationId xmlns:a16="http://schemas.microsoft.com/office/drawing/2014/main" id="{36FF7D16-A64F-694F-BC00-9C5EFC24F1D6}"/>
                  </a:ext>
                </a:extLst>
              </p:cNvPr>
              <p:cNvSpPr txBox="1"/>
              <p:nvPr/>
            </p:nvSpPr>
            <p:spPr>
              <a:xfrm>
                <a:off x="3710001" y="1877119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2</a:t>
                </a:r>
              </a:p>
            </p:txBody>
          </p:sp>
          <p:sp>
            <p:nvSpPr>
              <p:cNvPr id="125" name="textruta 124">
                <a:extLst>
                  <a:ext uri="{FF2B5EF4-FFF2-40B4-BE49-F238E27FC236}">
                    <a16:creationId xmlns:a16="http://schemas.microsoft.com/office/drawing/2014/main" id="{9B8CACF8-2B96-5F4F-B47F-8080932D2FEA}"/>
                  </a:ext>
                </a:extLst>
              </p:cNvPr>
              <p:cNvSpPr txBox="1"/>
              <p:nvPr/>
            </p:nvSpPr>
            <p:spPr>
              <a:xfrm>
                <a:off x="3710001" y="2117164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cxnSp>
            <p:nvCxnSpPr>
              <p:cNvPr id="126" name="Rak 125">
                <a:extLst>
                  <a:ext uri="{FF2B5EF4-FFF2-40B4-BE49-F238E27FC236}">
                    <a16:creationId xmlns:a16="http://schemas.microsoft.com/office/drawing/2014/main" id="{A904A078-77DD-CD45-A509-75B9FDF8C4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71566" y="2198065"/>
                <a:ext cx="191380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CB193CFA-01ED-3D43-AA43-D6FA80915337}"/>
                </a:ext>
              </a:extLst>
            </p:cNvPr>
            <p:cNvSpPr/>
            <p:nvPr/>
          </p:nvSpPr>
          <p:spPr>
            <a:xfrm>
              <a:off x="3583425" y="5719702"/>
              <a:ext cx="6856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&lt;</a:t>
              </a:r>
            </a:p>
          </p:txBody>
        </p:sp>
        <p:grpSp>
          <p:nvGrpSpPr>
            <p:cNvPr id="120" name="Grupp 119">
              <a:extLst>
                <a:ext uri="{FF2B5EF4-FFF2-40B4-BE49-F238E27FC236}">
                  <a16:creationId xmlns:a16="http://schemas.microsoft.com/office/drawing/2014/main" id="{1FF5E85A-0CAF-7D4F-B6A1-5D443C9CD6A0}"/>
                </a:ext>
              </a:extLst>
            </p:cNvPr>
            <p:cNvGrpSpPr/>
            <p:nvPr/>
          </p:nvGrpSpPr>
          <p:grpSpPr>
            <a:xfrm>
              <a:off x="3338226" y="5599403"/>
              <a:ext cx="314510" cy="655224"/>
              <a:chOff x="4070840" y="1849574"/>
              <a:chExt cx="314510" cy="655224"/>
            </a:xfrm>
          </p:grpSpPr>
          <p:sp>
            <p:nvSpPr>
              <p:cNvPr id="121" name="textruta 120">
                <a:extLst>
                  <a:ext uri="{FF2B5EF4-FFF2-40B4-BE49-F238E27FC236}">
                    <a16:creationId xmlns:a16="http://schemas.microsoft.com/office/drawing/2014/main" id="{BEE6B639-477A-EC4D-B684-FB914C71CD89}"/>
                  </a:ext>
                </a:extLst>
              </p:cNvPr>
              <p:cNvSpPr txBox="1"/>
              <p:nvPr/>
            </p:nvSpPr>
            <p:spPr>
              <a:xfrm>
                <a:off x="4070840" y="1849574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sp>
            <p:nvSpPr>
              <p:cNvPr id="122" name="textruta 121">
                <a:extLst>
                  <a:ext uri="{FF2B5EF4-FFF2-40B4-BE49-F238E27FC236}">
                    <a16:creationId xmlns:a16="http://schemas.microsoft.com/office/drawing/2014/main" id="{A945EF23-A93D-4444-BF5F-0D37BFA58AB6}"/>
                  </a:ext>
                </a:extLst>
              </p:cNvPr>
              <p:cNvSpPr txBox="1"/>
              <p:nvPr/>
            </p:nvSpPr>
            <p:spPr>
              <a:xfrm>
                <a:off x="4070840" y="2104688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5</a:t>
                </a:r>
              </a:p>
            </p:txBody>
          </p:sp>
          <p:cxnSp>
            <p:nvCxnSpPr>
              <p:cNvPr id="123" name="Rak 122">
                <a:extLst>
                  <a:ext uri="{FF2B5EF4-FFF2-40B4-BE49-F238E27FC236}">
                    <a16:creationId xmlns:a16="http://schemas.microsoft.com/office/drawing/2014/main" id="{3435C56F-0BFA-D44D-A4F4-7478D5B3F7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3824" y="2177927"/>
                <a:ext cx="195692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7" name="Rektangel 126">
            <a:extLst>
              <a:ext uri="{FF2B5EF4-FFF2-40B4-BE49-F238E27FC236}">
                <a16:creationId xmlns:a16="http://schemas.microsoft.com/office/drawing/2014/main" id="{8031A516-827D-EF4C-9B26-29553F2E62CC}"/>
              </a:ext>
            </a:extLst>
          </p:cNvPr>
          <p:cNvSpPr/>
          <p:nvPr/>
        </p:nvSpPr>
        <p:spPr>
          <a:xfrm>
            <a:off x="5081431" y="5120258"/>
            <a:ext cx="696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eller</a:t>
            </a:r>
          </a:p>
        </p:txBody>
      </p:sp>
      <p:pic>
        <p:nvPicPr>
          <p:cNvPr id="128" name="Bildobjekt 127">
            <a:extLst>
              <a:ext uri="{FF2B5EF4-FFF2-40B4-BE49-F238E27FC236}">
                <a16:creationId xmlns:a16="http://schemas.microsoft.com/office/drawing/2014/main" id="{A7DEF782-B641-4E4D-A848-DF717B751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666" y="5828347"/>
            <a:ext cx="2937392" cy="86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2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6" grpId="0"/>
      <p:bldP spid="66" grpId="0"/>
      <p:bldP spid="71" grpId="0"/>
      <p:bldP spid="78" grpId="0"/>
      <p:bldP spid="83" grpId="0"/>
      <p:bldP spid="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BFF90E78-B98D-B34D-B187-BFE01F2015F0}"/>
              </a:ext>
            </a:extLst>
          </p:cNvPr>
          <p:cNvSpPr/>
          <p:nvPr/>
        </p:nvSpPr>
        <p:spPr>
          <a:xfrm>
            <a:off x="470569" y="478082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86EA94EA-6347-9D47-B094-28C05F176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636" y="293242"/>
            <a:ext cx="1161498" cy="384895"/>
          </a:xfrm>
          <a:prstGeom prst="rect">
            <a:avLst/>
          </a:prstGeom>
        </p:spPr>
      </p:pic>
      <p:grpSp>
        <p:nvGrpSpPr>
          <p:cNvPr id="15" name="Grupp 14">
            <a:extLst>
              <a:ext uri="{FF2B5EF4-FFF2-40B4-BE49-F238E27FC236}">
                <a16:creationId xmlns:a16="http://schemas.microsoft.com/office/drawing/2014/main" id="{A56E678B-B1D5-5141-9DC8-BF24D4E0D665}"/>
              </a:ext>
            </a:extLst>
          </p:cNvPr>
          <p:cNvGrpSpPr/>
          <p:nvPr/>
        </p:nvGrpSpPr>
        <p:grpSpPr>
          <a:xfrm>
            <a:off x="2220353" y="347387"/>
            <a:ext cx="3213221" cy="661499"/>
            <a:chOff x="2474353" y="347387"/>
            <a:chExt cx="3213221" cy="661499"/>
          </a:xfrm>
        </p:grpSpPr>
        <p:grpSp>
          <p:nvGrpSpPr>
            <p:cNvPr id="2" name="Grupp 1">
              <a:extLst>
                <a:ext uri="{FF2B5EF4-FFF2-40B4-BE49-F238E27FC236}">
                  <a16:creationId xmlns:a16="http://schemas.microsoft.com/office/drawing/2014/main" id="{2DD05DA9-C429-5748-BB99-3E21ADF8A691}"/>
                </a:ext>
              </a:extLst>
            </p:cNvPr>
            <p:cNvGrpSpPr/>
            <p:nvPr/>
          </p:nvGrpSpPr>
          <p:grpSpPr>
            <a:xfrm>
              <a:off x="2804501" y="347387"/>
              <a:ext cx="2883073" cy="661499"/>
              <a:chOff x="1541433" y="5599857"/>
              <a:chExt cx="2883073" cy="661499"/>
            </a:xfrm>
          </p:grpSpPr>
          <p:sp>
            <p:nvSpPr>
              <p:cNvPr id="4" name="Rektangel 3">
                <a:extLst>
                  <a:ext uri="{FF2B5EF4-FFF2-40B4-BE49-F238E27FC236}">
                    <a16:creationId xmlns:a16="http://schemas.microsoft.com/office/drawing/2014/main" id="{187FBA00-71BE-A64A-B7AF-C3AAD0796893}"/>
                  </a:ext>
                </a:extLst>
              </p:cNvPr>
              <p:cNvSpPr/>
              <p:nvPr/>
            </p:nvSpPr>
            <p:spPr>
              <a:xfrm>
                <a:off x="1541433" y="5728502"/>
                <a:ext cx="28830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Förläng bråket       med 3.</a:t>
                </a:r>
              </a:p>
            </p:txBody>
          </p:sp>
          <p:grpSp>
            <p:nvGrpSpPr>
              <p:cNvPr id="5" name="Grupp 4">
                <a:extLst>
                  <a:ext uri="{FF2B5EF4-FFF2-40B4-BE49-F238E27FC236}">
                    <a16:creationId xmlns:a16="http://schemas.microsoft.com/office/drawing/2014/main" id="{8E694716-0D8A-9C4D-8437-9DBC008770F1}"/>
                  </a:ext>
                </a:extLst>
              </p:cNvPr>
              <p:cNvGrpSpPr/>
              <p:nvPr/>
            </p:nvGrpSpPr>
            <p:grpSpPr>
              <a:xfrm>
                <a:off x="3171531" y="5599857"/>
                <a:ext cx="320651" cy="661499"/>
                <a:chOff x="3904145" y="1850028"/>
                <a:chExt cx="320651" cy="661499"/>
              </a:xfrm>
            </p:grpSpPr>
            <p:sp>
              <p:nvSpPr>
                <p:cNvPr id="6" name="textruta 5">
                  <a:extLst>
                    <a:ext uri="{FF2B5EF4-FFF2-40B4-BE49-F238E27FC236}">
                      <a16:creationId xmlns:a16="http://schemas.microsoft.com/office/drawing/2014/main" id="{E7531434-A6C5-694C-9126-979F6169C80D}"/>
                    </a:ext>
                  </a:extLst>
                </p:cNvPr>
                <p:cNvSpPr txBox="1"/>
                <p:nvPr/>
              </p:nvSpPr>
              <p:spPr>
                <a:xfrm>
                  <a:off x="3904145" y="1850028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1</a:t>
                  </a:r>
                </a:p>
              </p:txBody>
            </p:sp>
            <p:sp>
              <p:nvSpPr>
                <p:cNvPr id="7" name="textruta 6">
                  <a:extLst>
                    <a:ext uri="{FF2B5EF4-FFF2-40B4-BE49-F238E27FC236}">
                      <a16:creationId xmlns:a16="http://schemas.microsoft.com/office/drawing/2014/main" id="{7EFE4650-6B89-7747-AC9B-94C0196C110A}"/>
                    </a:ext>
                  </a:extLst>
                </p:cNvPr>
                <p:cNvSpPr txBox="1"/>
                <p:nvPr/>
              </p:nvSpPr>
              <p:spPr>
                <a:xfrm>
                  <a:off x="3910286" y="2111417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2</a:t>
                  </a:r>
                </a:p>
              </p:txBody>
            </p:sp>
            <p:cxnSp>
              <p:nvCxnSpPr>
                <p:cNvPr id="8" name="Rak 7">
                  <a:extLst>
                    <a:ext uri="{FF2B5EF4-FFF2-40B4-BE49-F238E27FC236}">
                      <a16:creationId xmlns:a16="http://schemas.microsoft.com/office/drawing/2014/main" id="{F5F69193-0D64-2741-ACD9-CED83876E7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63270" y="2178864"/>
                  <a:ext cx="195692" cy="0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18D3F161-8005-B34C-A2CF-1281103DC8EC}"/>
                </a:ext>
              </a:extLst>
            </p:cNvPr>
            <p:cNvSpPr/>
            <p:nvPr/>
          </p:nvSpPr>
          <p:spPr>
            <a:xfrm>
              <a:off x="2474353" y="457555"/>
              <a:ext cx="4953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a)</a:t>
              </a: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DD4F37C1-B62A-3048-B1FF-0535D5CAB7B6}"/>
              </a:ext>
            </a:extLst>
          </p:cNvPr>
          <p:cNvGrpSpPr/>
          <p:nvPr/>
        </p:nvGrpSpPr>
        <p:grpSpPr>
          <a:xfrm>
            <a:off x="2220353" y="1076333"/>
            <a:ext cx="5145647" cy="661499"/>
            <a:chOff x="2474353" y="347387"/>
            <a:chExt cx="5145647" cy="661499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3234C94C-0AA7-874F-9549-FD3B2AC8DCC9}"/>
                </a:ext>
              </a:extLst>
            </p:cNvPr>
            <p:cNvGrpSpPr/>
            <p:nvPr/>
          </p:nvGrpSpPr>
          <p:grpSpPr>
            <a:xfrm>
              <a:off x="2804501" y="347387"/>
              <a:ext cx="4815499" cy="661499"/>
              <a:chOff x="1541433" y="5599857"/>
              <a:chExt cx="4815499" cy="661499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3EAC47D0-71E9-BC41-B5A0-EAC11410EED6}"/>
                  </a:ext>
                </a:extLst>
              </p:cNvPr>
              <p:cNvSpPr/>
              <p:nvPr/>
            </p:nvSpPr>
            <p:spPr>
              <a:xfrm>
                <a:off x="1541433" y="5728502"/>
                <a:ext cx="481549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Förläng bråket       så nämnaren blir 14.</a:t>
                </a:r>
              </a:p>
            </p:txBody>
          </p:sp>
          <p:grpSp>
            <p:nvGrpSpPr>
              <p:cNvPr id="20" name="Grupp 19">
                <a:extLst>
                  <a:ext uri="{FF2B5EF4-FFF2-40B4-BE49-F238E27FC236}">
                    <a16:creationId xmlns:a16="http://schemas.microsoft.com/office/drawing/2014/main" id="{E75238E1-A694-324A-947A-7B72180B04AF}"/>
                  </a:ext>
                </a:extLst>
              </p:cNvPr>
              <p:cNvGrpSpPr/>
              <p:nvPr/>
            </p:nvGrpSpPr>
            <p:grpSpPr>
              <a:xfrm>
                <a:off x="3171531" y="5599857"/>
                <a:ext cx="320651" cy="661499"/>
                <a:chOff x="3904145" y="1850028"/>
                <a:chExt cx="320651" cy="661499"/>
              </a:xfrm>
            </p:grpSpPr>
            <p:sp>
              <p:nvSpPr>
                <p:cNvPr id="21" name="textruta 20">
                  <a:extLst>
                    <a:ext uri="{FF2B5EF4-FFF2-40B4-BE49-F238E27FC236}">
                      <a16:creationId xmlns:a16="http://schemas.microsoft.com/office/drawing/2014/main" id="{E2F9DF3E-6794-3945-99F8-616E3BD21931}"/>
                    </a:ext>
                  </a:extLst>
                </p:cNvPr>
                <p:cNvSpPr txBox="1"/>
                <p:nvPr/>
              </p:nvSpPr>
              <p:spPr>
                <a:xfrm>
                  <a:off x="3904145" y="1850028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3</a:t>
                  </a:r>
                </a:p>
              </p:txBody>
            </p:sp>
            <p:sp>
              <p:nvSpPr>
                <p:cNvPr id="22" name="textruta 21">
                  <a:extLst>
                    <a:ext uri="{FF2B5EF4-FFF2-40B4-BE49-F238E27FC236}">
                      <a16:creationId xmlns:a16="http://schemas.microsoft.com/office/drawing/2014/main" id="{2C2D155B-EC75-9248-ADB1-4F084696640B}"/>
                    </a:ext>
                  </a:extLst>
                </p:cNvPr>
                <p:cNvSpPr txBox="1"/>
                <p:nvPr/>
              </p:nvSpPr>
              <p:spPr>
                <a:xfrm>
                  <a:off x="3910286" y="2111417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7</a:t>
                  </a:r>
                </a:p>
              </p:txBody>
            </p:sp>
            <p:cxnSp>
              <p:nvCxnSpPr>
                <p:cNvPr id="23" name="Rak 22">
                  <a:extLst>
                    <a:ext uri="{FF2B5EF4-FFF2-40B4-BE49-F238E27FC236}">
                      <a16:creationId xmlns:a16="http://schemas.microsoft.com/office/drawing/2014/main" id="{57539724-D832-0B46-BDDB-15DA928232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63270" y="2178864"/>
                  <a:ext cx="195692" cy="0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A2E80FFF-BB11-B640-8C32-B3662D203D49}"/>
                </a:ext>
              </a:extLst>
            </p:cNvPr>
            <p:cNvSpPr/>
            <p:nvPr/>
          </p:nvSpPr>
          <p:spPr>
            <a:xfrm>
              <a:off x="2474353" y="457555"/>
              <a:ext cx="4953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b)</a:t>
              </a:r>
            </a:p>
          </p:txBody>
        </p: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54E77E11-5098-694F-B9CB-1B603106BFF7}"/>
              </a:ext>
            </a:extLst>
          </p:cNvPr>
          <p:cNvSpPr/>
          <p:nvPr/>
        </p:nvSpPr>
        <p:spPr>
          <a:xfrm>
            <a:off x="1550993" y="2186559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grpSp>
        <p:nvGrpSpPr>
          <p:cNvPr id="35" name="Grupp 34">
            <a:extLst>
              <a:ext uri="{FF2B5EF4-FFF2-40B4-BE49-F238E27FC236}">
                <a16:creationId xmlns:a16="http://schemas.microsoft.com/office/drawing/2014/main" id="{3CF4CE1E-C814-8C44-921F-E90F8AC354F5}"/>
              </a:ext>
            </a:extLst>
          </p:cNvPr>
          <p:cNvGrpSpPr/>
          <p:nvPr/>
        </p:nvGrpSpPr>
        <p:grpSpPr>
          <a:xfrm>
            <a:off x="1963512" y="2073949"/>
            <a:ext cx="780553" cy="642231"/>
            <a:chOff x="6442669" y="2945054"/>
            <a:chExt cx="780553" cy="642231"/>
          </a:xfrm>
        </p:grpSpPr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C1A46A7A-1F31-C643-8196-0433C86477F1}"/>
                </a:ext>
              </a:extLst>
            </p:cNvPr>
            <p:cNvSpPr txBox="1"/>
            <p:nvPr/>
          </p:nvSpPr>
          <p:spPr>
            <a:xfrm>
              <a:off x="6910316" y="304468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+mn-lt"/>
                </a:rPr>
                <a:t>=</a:t>
              </a:r>
            </a:p>
          </p:txBody>
        </p:sp>
        <p:grpSp>
          <p:nvGrpSpPr>
            <p:cNvPr id="37" name="Grupp 36">
              <a:extLst>
                <a:ext uri="{FF2B5EF4-FFF2-40B4-BE49-F238E27FC236}">
                  <a16:creationId xmlns:a16="http://schemas.microsoft.com/office/drawing/2014/main" id="{E2AF9F94-A3EB-B34A-A355-0BC151B3BBD2}"/>
                </a:ext>
              </a:extLst>
            </p:cNvPr>
            <p:cNvGrpSpPr/>
            <p:nvPr/>
          </p:nvGrpSpPr>
          <p:grpSpPr>
            <a:xfrm>
              <a:off x="6442669" y="2945054"/>
              <a:ext cx="344966" cy="642231"/>
              <a:chOff x="3932007" y="1896971"/>
              <a:chExt cx="344966" cy="642231"/>
            </a:xfrm>
          </p:grpSpPr>
          <p:sp>
            <p:nvSpPr>
              <p:cNvPr id="38" name="textruta 37">
                <a:extLst>
                  <a:ext uri="{FF2B5EF4-FFF2-40B4-BE49-F238E27FC236}">
                    <a16:creationId xmlns:a16="http://schemas.microsoft.com/office/drawing/2014/main" id="{8C505F16-4E0F-7F48-AEC9-005D067DAD7E}"/>
                  </a:ext>
                </a:extLst>
              </p:cNvPr>
              <p:cNvSpPr txBox="1"/>
              <p:nvPr/>
            </p:nvSpPr>
            <p:spPr>
              <a:xfrm>
                <a:off x="3932007" y="1896971"/>
                <a:ext cx="3193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</a:t>
                </a:r>
                <a:endParaRPr lang="sv-SE" sz="2000" b="1" dirty="0">
                  <a:solidFill>
                    <a:srgbClr val="800000"/>
                  </a:solidFill>
                  <a:latin typeface="Bradley Hand" pitchFamily="2" charset="77"/>
                </a:endParaRPr>
              </a:p>
            </p:txBody>
          </p:sp>
          <p:sp>
            <p:nvSpPr>
              <p:cNvPr id="39" name="textruta 38">
                <a:extLst>
                  <a:ext uri="{FF2B5EF4-FFF2-40B4-BE49-F238E27FC236}">
                    <a16:creationId xmlns:a16="http://schemas.microsoft.com/office/drawing/2014/main" id="{28F36CC2-F07F-CD43-8714-B2B310C03FCE}"/>
                  </a:ext>
                </a:extLst>
              </p:cNvPr>
              <p:cNvSpPr txBox="1"/>
              <p:nvPr/>
            </p:nvSpPr>
            <p:spPr>
              <a:xfrm>
                <a:off x="3932007" y="2139092"/>
                <a:ext cx="3449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2</a:t>
                </a:r>
              </a:p>
            </p:txBody>
          </p:sp>
          <p:cxnSp>
            <p:nvCxnSpPr>
              <p:cNvPr id="40" name="Rak 39">
                <a:extLst>
                  <a:ext uri="{FF2B5EF4-FFF2-40B4-BE49-F238E27FC236}">
                    <a16:creationId xmlns:a16="http://schemas.microsoft.com/office/drawing/2014/main" id="{B2361F67-AABA-2C45-B335-CE87E625FE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1053" y="2204024"/>
                <a:ext cx="244280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ruta 40">
            <a:extLst>
              <a:ext uri="{FF2B5EF4-FFF2-40B4-BE49-F238E27FC236}">
                <a16:creationId xmlns:a16="http://schemas.microsoft.com/office/drawing/2014/main" id="{B1EFC109-9FAA-CB49-8331-BA3F83EE66CB}"/>
              </a:ext>
            </a:extLst>
          </p:cNvPr>
          <p:cNvSpPr txBox="1"/>
          <p:nvPr/>
        </p:nvSpPr>
        <p:spPr>
          <a:xfrm>
            <a:off x="2128198" y="2077972"/>
            <a:ext cx="47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  <a:latin typeface="Bradley Hand" pitchFamily="2" charset="77"/>
              </a:rPr>
              <a:t>· 3</a:t>
            </a:r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1E9B0B27-C3B8-5E46-9D44-5253226D60E0}"/>
              </a:ext>
            </a:extLst>
          </p:cNvPr>
          <p:cNvGrpSpPr/>
          <p:nvPr/>
        </p:nvGrpSpPr>
        <p:grpSpPr>
          <a:xfrm>
            <a:off x="2656261" y="2073949"/>
            <a:ext cx="356804" cy="639219"/>
            <a:chOff x="3985638" y="1904484"/>
            <a:chExt cx="356804" cy="639219"/>
          </a:xfrm>
        </p:grpSpPr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1D6E0723-7ED1-E34D-8156-27B24255AB17}"/>
                </a:ext>
              </a:extLst>
            </p:cNvPr>
            <p:cNvSpPr txBox="1"/>
            <p:nvPr/>
          </p:nvSpPr>
          <p:spPr>
            <a:xfrm>
              <a:off x="3997476" y="1904484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3</a:t>
              </a:r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156C3658-BD99-C84E-A834-5E5F40EF4F3C}"/>
                </a:ext>
              </a:extLst>
            </p:cNvPr>
            <p:cNvSpPr txBox="1"/>
            <p:nvPr/>
          </p:nvSpPr>
          <p:spPr>
            <a:xfrm>
              <a:off x="3985638" y="2143593"/>
              <a:ext cx="34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6</a:t>
              </a:r>
            </a:p>
          </p:txBody>
        </p:sp>
        <p:cxnSp>
          <p:nvCxnSpPr>
            <p:cNvPr id="45" name="Rak 44">
              <a:extLst>
                <a:ext uri="{FF2B5EF4-FFF2-40B4-BE49-F238E27FC236}">
                  <a16:creationId xmlns:a16="http://schemas.microsoft.com/office/drawing/2014/main" id="{6A214163-0F0F-544D-84F1-444AAB8DE267}"/>
                </a:ext>
              </a:extLst>
            </p:cNvPr>
            <p:cNvCxnSpPr>
              <a:cxnSpLocks/>
            </p:cNvCxnSpPr>
            <p:nvPr/>
          </p:nvCxnSpPr>
          <p:spPr>
            <a:xfrm>
              <a:off x="4070307" y="2212790"/>
              <a:ext cx="168848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ruta 45">
            <a:extLst>
              <a:ext uri="{FF2B5EF4-FFF2-40B4-BE49-F238E27FC236}">
                <a16:creationId xmlns:a16="http://schemas.microsoft.com/office/drawing/2014/main" id="{C3CA8475-9D2F-5247-9F97-4DE513D259ED}"/>
              </a:ext>
            </a:extLst>
          </p:cNvPr>
          <p:cNvSpPr txBox="1"/>
          <p:nvPr/>
        </p:nvSpPr>
        <p:spPr>
          <a:xfrm>
            <a:off x="2120829" y="2308457"/>
            <a:ext cx="478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  <a:latin typeface="Bradley Hand" pitchFamily="2" charset="77"/>
              </a:rPr>
              <a:t>· 3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D04542E-A153-284A-B5C4-38A7CA877F87}"/>
              </a:ext>
            </a:extLst>
          </p:cNvPr>
          <p:cNvSpPr/>
          <p:nvPr/>
        </p:nvSpPr>
        <p:spPr>
          <a:xfrm>
            <a:off x="4579397" y="2112021"/>
            <a:ext cx="309923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När du ska förlänga med 3 multiplicerar du täljare och nämnare med </a:t>
            </a:r>
            <a:r>
              <a:rPr lang="sv-SE" sz="1400" dirty="0">
                <a:solidFill>
                  <a:srgbClr val="FF0000"/>
                </a:solidFill>
              </a:rPr>
              <a:t>3</a:t>
            </a:r>
            <a:r>
              <a:rPr lang="sv-SE" sz="1400" dirty="0"/>
              <a:t>. 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E4BDD179-7743-8242-B92D-893F2C3BD25B}"/>
              </a:ext>
            </a:extLst>
          </p:cNvPr>
          <p:cNvSpPr/>
          <p:nvPr/>
        </p:nvSpPr>
        <p:spPr>
          <a:xfrm>
            <a:off x="1550993" y="3463284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grpSp>
        <p:nvGrpSpPr>
          <p:cNvPr id="56" name="Grupp 55">
            <a:extLst>
              <a:ext uri="{FF2B5EF4-FFF2-40B4-BE49-F238E27FC236}">
                <a16:creationId xmlns:a16="http://schemas.microsoft.com/office/drawing/2014/main" id="{25FD20B1-833C-FB4A-BB30-328902772273}"/>
              </a:ext>
            </a:extLst>
          </p:cNvPr>
          <p:cNvGrpSpPr/>
          <p:nvPr/>
        </p:nvGrpSpPr>
        <p:grpSpPr>
          <a:xfrm>
            <a:off x="1963512" y="3350674"/>
            <a:ext cx="780553" cy="642231"/>
            <a:chOff x="6442669" y="2945054"/>
            <a:chExt cx="780553" cy="642231"/>
          </a:xfrm>
        </p:grpSpPr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479C13EB-4646-9040-BBDD-9028E640A751}"/>
                </a:ext>
              </a:extLst>
            </p:cNvPr>
            <p:cNvSpPr txBox="1"/>
            <p:nvPr/>
          </p:nvSpPr>
          <p:spPr>
            <a:xfrm>
              <a:off x="6910316" y="304468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+mn-lt"/>
                </a:rPr>
                <a:t>=</a:t>
              </a:r>
            </a:p>
          </p:txBody>
        </p:sp>
        <p:grpSp>
          <p:nvGrpSpPr>
            <p:cNvPr id="58" name="Grupp 57">
              <a:extLst>
                <a:ext uri="{FF2B5EF4-FFF2-40B4-BE49-F238E27FC236}">
                  <a16:creationId xmlns:a16="http://schemas.microsoft.com/office/drawing/2014/main" id="{15F5F56B-75F6-574F-BB66-4E815C364D9A}"/>
                </a:ext>
              </a:extLst>
            </p:cNvPr>
            <p:cNvGrpSpPr/>
            <p:nvPr/>
          </p:nvGrpSpPr>
          <p:grpSpPr>
            <a:xfrm>
              <a:off x="6442669" y="2945054"/>
              <a:ext cx="359394" cy="642231"/>
              <a:chOff x="3932007" y="1896971"/>
              <a:chExt cx="359394" cy="642231"/>
            </a:xfrm>
          </p:grpSpPr>
          <p:sp>
            <p:nvSpPr>
              <p:cNvPr id="59" name="textruta 58">
                <a:extLst>
                  <a:ext uri="{FF2B5EF4-FFF2-40B4-BE49-F238E27FC236}">
                    <a16:creationId xmlns:a16="http://schemas.microsoft.com/office/drawing/2014/main" id="{82D6713C-C7A1-F440-AF7C-EC7295AC80BE}"/>
                  </a:ext>
                </a:extLst>
              </p:cNvPr>
              <p:cNvSpPr txBox="1"/>
              <p:nvPr/>
            </p:nvSpPr>
            <p:spPr>
              <a:xfrm>
                <a:off x="3932007" y="1896971"/>
                <a:ext cx="3385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  <a:endParaRPr lang="sv-SE" sz="2000" b="1" dirty="0">
                  <a:solidFill>
                    <a:srgbClr val="800000"/>
                  </a:solidFill>
                  <a:latin typeface="Bradley Hand" pitchFamily="2" charset="77"/>
                </a:endParaRPr>
              </a:p>
            </p:txBody>
          </p:sp>
          <p:sp>
            <p:nvSpPr>
              <p:cNvPr id="60" name="textruta 59">
                <a:extLst>
                  <a:ext uri="{FF2B5EF4-FFF2-40B4-BE49-F238E27FC236}">
                    <a16:creationId xmlns:a16="http://schemas.microsoft.com/office/drawing/2014/main" id="{5601CD20-85D4-AA49-A20F-8A7A0F4B3C75}"/>
                  </a:ext>
                </a:extLst>
              </p:cNvPr>
              <p:cNvSpPr txBox="1"/>
              <p:nvPr/>
            </p:nvSpPr>
            <p:spPr>
              <a:xfrm>
                <a:off x="3932007" y="2139092"/>
                <a:ext cx="3593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7</a:t>
                </a:r>
              </a:p>
            </p:txBody>
          </p:sp>
          <p:cxnSp>
            <p:nvCxnSpPr>
              <p:cNvPr id="61" name="Rak 60">
                <a:extLst>
                  <a:ext uri="{FF2B5EF4-FFF2-40B4-BE49-F238E27FC236}">
                    <a16:creationId xmlns:a16="http://schemas.microsoft.com/office/drawing/2014/main" id="{E58A5B0B-2CD9-B446-BBDD-6D921F67DB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1053" y="2204024"/>
                <a:ext cx="244280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textruta 61">
            <a:extLst>
              <a:ext uri="{FF2B5EF4-FFF2-40B4-BE49-F238E27FC236}">
                <a16:creationId xmlns:a16="http://schemas.microsoft.com/office/drawing/2014/main" id="{D0E1713C-6E7F-6240-87C6-1BC09135008E}"/>
              </a:ext>
            </a:extLst>
          </p:cNvPr>
          <p:cNvSpPr txBox="1"/>
          <p:nvPr/>
        </p:nvSpPr>
        <p:spPr>
          <a:xfrm>
            <a:off x="2148956" y="3358287"/>
            <a:ext cx="47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  <a:latin typeface="Bradley Hand" pitchFamily="2" charset="77"/>
              </a:rPr>
              <a:t>· 2</a:t>
            </a:r>
          </a:p>
        </p:txBody>
      </p:sp>
      <p:grpSp>
        <p:nvGrpSpPr>
          <p:cNvPr id="63" name="Grupp 62">
            <a:extLst>
              <a:ext uri="{FF2B5EF4-FFF2-40B4-BE49-F238E27FC236}">
                <a16:creationId xmlns:a16="http://schemas.microsoft.com/office/drawing/2014/main" id="{BEAF4FA2-B754-D646-A1B8-2EE98DD5B996}"/>
              </a:ext>
            </a:extLst>
          </p:cNvPr>
          <p:cNvGrpSpPr/>
          <p:nvPr/>
        </p:nvGrpSpPr>
        <p:grpSpPr>
          <a:xfrm>
            <a:off x="2669298" y="3350674"/>
            <a:ext cx="479618" cy="639219"/>
            <a:chOff x="3985638" y="1904484"/>
            <a:chExt cx="479618" cy="639219"/>
          </a:xfrm>
        </p:grpSpPr>
        <p:sp>
          <p:nvSpPr>
            <p:cNvPr id="64" name="textruta 63">
              <a:extLst>
                <a:ext uri="{FF2B5EF4-FFF2-40B4-BE49-F238E27FC236}">
                  <a16:creationId xmlns:a16="http://schemas.microsoft.com/office/drawing/2014/main" id="{E4CB6814-B5C2-3F46-8E15-05FD8B1F6E36}"/>
                </a:ext>
              </a:extLst>
            </p:cNvPr>
            <p:cNvSpPr txBox="1"/>
            <p:nvPr/>
          </p:nvSpPr>
          <p:spPr>
            <a:xfrm>
              <a:off x="4060405" y="1904484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6</a:t>
              </a:r>
            </a:p>
          </p:txBody>
        </p:sp>
        <p:sp>
          <p:nvSpPr>
            <p:cNvPr id="65" name="textruta 64">
              <a:extLst>
                <a:ext uri="{FF2B5EF4-FFF2-40B4-BE49-F238E27FC236}">
                  <a16:creationId xmlns:a16="http://schemas.microsoft.com/office/drawing/2014/main" id="{24C83D01-AE96-D74D-A789-EBD59C4B7B49}"/>
                </a:ext>
              </a:extLst>
            </p:cNvPr>
            <p:cNvSpPr txBox="1"/>
            <p:nvPr/>
          </p:nvSpPr>
          <p:spPr>
            <a:xfrm>
              <a:off x="3985638" y="2143593"/>
              <a:ext cx="4796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14</a:t>
              </a:r>
            </a:p>
          </p:txBody>
        </p:sp>
        <p:cxnSp>
          <p:nvCxnSpPr>
            <p:cNvPr id="66" name="Rak 65">
              <a:extLst>
                <a:ext uri="{FF2B5EF4-FFF2-40B4-BE49-F238E27FC236}">
                  <a16:creationId xmlns:a16="http://schemas.microsoft.com/office/drawing/2014/main" id="{9D77A747-D51A-C04B-95A8-4FEABB7581A8}"/>
                </a:ext>
              </a:extLst>
            </p:cNvPr>
            <p:cNvCxnSpPr>
              <a:cxnSpLocks/>
            </p:cNvCxnSpPr>
            <p:nvPr/>
          </p:nvCxnSpPr>
          <p:spPr>
            <a:xfrm>
              <a:off x="4070307" y="2212790"/>
              <a:ext cx="272135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ruta 66">
            <a:extLst>
              <a:ext uri="{FF2B5EF4-FFF2-40B4-BE49-F238E27FC236}">
                <a16:creationId xmlns:a16="http://schemas.microsoft.com/office/drawing/2014/main" id="{4AEA6EA8-C360-6F4B-B4E1-CB7C7802858A}"/>
              </a:ext>
            </a:extLst>
          </p:cNvPr>
          <p:cNvSpPr txBox="1"/>
          <p:nvPr/>
        </p:nvSpPr>
        <p:spPr>
          <a:xfrm>
            <a:off x="2143209" y="3595522"/>
            <a:ext cx="478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  <a:latin typeface="Bradley Hand" pitchFamily="2" charset="77"/>
              </a:rPr>
              <a:t>· 2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5ED5C93A-E8D1-4342-8567-E29C4310EEE0}"/>
              </a:ext>
            </a:extLst>
          </p:cNvPr>
          <p:cNvSpPr/>
          <p:nvPr/>
        </p:nvSpPr>
        <p:spPr>
          <a:xfrm>
            <a:off x="4579397" y="3388746"/>
            <a:ext cx="336519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För att nämnaren ska bli 14 multiplicerar du 7 med </a:t>
            </a:r>
            <a:r>
              <a:rPr lang="sv-SE" sz="1400" dirty="0">
                <a:solidFill>
                  <a:srgbClr val="FF0000"/>
                </a:solidFill>
              </a:rPr>
              <a:t>2</a:t>
            </a:r>
            <a:r>
              <a:rPr lang="sv-SE" sz="1400" dirty="0"/>
              <a:t>. Du förlänger därför bråket med </a:t>
            </a:r>
            <a:r>
              <a:rPr lang="sv-SE" sz="1400" dirty="0">
                <a:solidFill>
                  <a:srgbClr val="FF0000"/>
                </a:solidFill>
              </a:rPr>
              <a:t>2</a:t>
            </a:r>
            <a:r>
              <a:rPr lang="sv-SE" sz="1400" dirty="0"/>
              <a:t>. </a:t>
            </a:r>
          </a:p>
        </p:txBody>
      </p:sp>
      <p:grpSp>
        <p:nvGrpSpPr>
          <p:cNvPr id="85" name="Grupp 84">
            <a:extLst>
              <a:ext uri="{FF2B5EF4-FFF2-40B4-BE49-F238E27FC236}">
                <a16:creationId xmlns:a16="http://schemas.microsoft.com/office/drawing/2014/main" id="{B4D56505-AA66-914E-8B8F-2920BCEE38F7}"/>
              </a:ext>
            </a:extLst>
          </p:cNvPr>
          <p:cNvGrpSpPr/>
          <p:nvPr/>
        </p:nvGrpSpPr>
        <p:grpSpPr>
          <a:xfrm>
            <a:off x="1550993" y="5043852"/>
            <a:ext cx="6516103" cy="1173522"/>
            <a:chOff x="1724132" y="4983369"/>
            <a:chExt cx="6516103" cy="1173522"/>
          </a:xfrm>
        </p:grpSpPr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7390D8BA-00E4-D34E-821C-7DD2DC1CD971}"/>
                </a:ext>
              </a:extLst>
            </p:cNvPr>
            <p:cNvSpPr/>
            <p:nvPr/>
          </p:nvSpPr>
          <p:spPr>
            <a:xfrm>
              <a:off x="1724132" y="5092752"/>
              <a:ext cx="9552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u="sng" dirty="0">
                  <a:latin typeface="Bradley Hand" pitchFamily="2" charset="77"/>
                </a:rPr>
                <a:t>Svar</a:t>
              </a:r>
              <a:r>
                <a:rPr lang="sv-SE" sz="2000" dirty="0">
                  <a:latin typeface="Bradley Hand" pitchFamily="2" charset="77"/>
                </a:rPr>
                <a:t>:</a:t>
              </a:r>
            </a:p>
          </p:txBody>
        </p:sp>
        <p:grpSp>
          <p:nvGrpSpPr>
            <p:cNvPr id="71" name="Grupp 70">
              <a:extLst>
                <a:ext uri="{FF2B5EF4-FFF2-40B4-BE49-F238E27FC236}">
                  <a16:creationId xmlns:a16="http://schemas.microsoft.com/office/drawing/2014/main" id="{E4759BBB-D12E-F04C-B824-6CC45D105ED5}"/>
                </a:ext>
              </a:extLst>
            </p:cNvPr>
            <p:cNvGrpSpPr/>
            <p:nvPr/>
          </p:nvGrpSpPr>
          <p:grpSpPr>
            <a:xfrm>
              <a:off x="2476839" y="4983369"/>
              <a:ext cx="3350996" cy="654857"/>
              <a:chOff x="2461243" y="5942283"/>
              <a:chExt cx="3350996" cy="654857"/>
            </a:xfrm>
          </p:grpSpPr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17BAFD34-83B9-934B-913C-D3C65BCB618B}"/>
                  </a:ext>
                </a:extLst>
              </p:cNvPr>
              <p:cNvSpPr/>
              <p:nvPr/>
            </p:nvSpPr>
            <p:spPr>
              <a:xfrm>
                <a:off x="2461243" y="6051666"/>
                <a:ext cx="335099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a</a:t>
                </a:r>
                <a:r>
                  <a:rPr lang="sv-SE" sz="2000" dirty="0"/>
                  <a:t>)</a:t>
                </a:r>
              </a:p>
            </p:txBody>
          </p:sp>
          <p:grpSp>
            <p:nvGrpSpPr>
              <p:cNvPr id="73" name="Grupp 72">
                <a:extLst>
                  <a:ext uri="{FF2B5EF4-FFF2-40B4-BE49-F238E27FC236}">
                    <a16:creationId xmlns:a16="http://schemas.microsoft.com/office/drawing/2014/main" id="{0405DF9B-62FA-2A4C-8619-9CDF188B20F0}"/>
                  </a:ext>
                </a:extLst>
              </p:cNvPr>
              <p:cNvGrpSpPr/>
              <p:nvPr/>
            </p:nvGrpSpPr>
            <p:grpSpPr>
              <a:xfrm>
                <a:off x="2663776" y="5942283"/>
                <a:ext cx="587900" cy="654857"/>
                <a:chOff x="4295874" y="1149246"/>
                <a:chExt cx="587900" cy="654857"/>
              </a:xfrm>
            </p:grpSpPr>
            <p:sp>
              <p:nvSpPr>
                <p:cNvPr id="74" name="Rektangel 73">
                  <a:extLst>
                    <a:ext uri="{FF2B5EF4-FFF2-40B4-BE49-F238E27FC236}">
                      <a16:creationId xmlns:a16="http://schemas.microsoft.com/office/drawing/2014/main" id="{EE391D28-7E8F-F143-A03E-64A7FB7B6C14}"/>
                    </a:ext>
                  </a:extLst>
                </p:cNvPr>
                <p:cNvSpPr/>
                <p:nvPr/>
              </p:nvSpPr>
              <p:spPr>
                <a:xfrm>
                  <a:off x="4295874" y="1267801"/>
                  <a:ext cx="5879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  <p:sp>
              <p:nvSpPr>
                <p:cNvPr id="75" name="Rektangel 74">
                  <a:extLst>
                    <a:ext uri="{FF2B5EF4-FFF2-40B4-BE49-F238E27FC236}">
                      <a16:creationId xmlns:a16="http://schemas.microsoft.com/office/drawing/2014/main" id="{176315B2-3C86-8D41-98C4-E5D97E5AC840}"/>
                    </a:ext>
                  </a:extLst>
                </p:cNvPr>
                <p:cNvSpPr/>
                <p:nvPr/>
              </p:nvSpPr>
              <p:spPr>
                <a:xfrm>
                  <a:off x="4464469" y="1149246"/>
                  <a:ext cx="27283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3</a:t>
                  </a:r>
                </a:p>
              </p:txBody>
            </p:sp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EF1391CC-849A-0E4B-B120-56A7ECB9A85B}"/>
                    </a:ext>
                  </a:extLst>
                </p:cNvPr>
                <p:cNvSpPr/>
                <p:nvPr/>
              </p:nvSpPr>
              <p:spPr>
                <a:xfrm>
                  <a:off x="4468000" y="1403993"/>
                  <a:ext cx="27283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6</a:t>
                  </a:r>
                </a:p>
              </p:txBody>
            </p:sp>
            <p:cxnSp>
              <p:nvCxnSpPr>
                <p:cNvPr id="77" name="Rak 76">
                  <a:extLst>
                    <a:ext uri="{FF2B5EF4-FFF2-40B4-BE49-F238E27FC236}">
                      <a16:creationId xmlns:a16="http://schemas.microsoft.com/office/drawing/2014/main" id="{BB297324-E15E-9A4C-BCCB-CDC3CC6491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03696" y="1458684"/>
                  <a:ext cx="23360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" name="Grupp 77">
              <a:extLst>
                <a:ext uri="{FF2B5EF4-FFF2-40B4-BE49-F238E27FC236}">
                  <a16:creationId xmlns:a16="http://schemas.microsoft.com/office/drawing/2014/main" id="{D7CF6286-12F7-7E45-A2D6-FF734B0CB2E4}"/>
                </a:ext>
              </a:extLst>
            </p:cNvPr>
            <p:cNvGrpSpPr/>
            <p:nvPr/>
          </p:nvGrpSpPr>
          <p:grpSpPr>
            <a:xfrm>
              <a:off x="2694785" y="4983369"/>
              <a:ext cx="5545450" cy="1173522"/>
              <a:chOff x="2663776" y="5287426"/>
              <a:chExt cx="5545450" cy="1173522"/>
            </a:xfrm>
          </p:grpSpPr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4ED1DC07-C095-134A-BD37-068E717BEA4B}"/>
                  </a:ext>
                </a:extLst>
              </p:cNvPr>
              <p:cNvSpPr/>
              <p:nvPr/>
            </p:nvSpPr>
            <p:spPr>
              <a:xfrm>
                <a:off x="3482216" y="5396809"/>
                <a:ext cx="472701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b</a:t>
                </a:r>
                <a:r>
                  <a:rPr lang="sv-SE" sz="2000" dirty="0"/>
                  <a:t>)</a:t>
                </a:r>
              </a:p>
            </p:txBody>
          </p:sp>
          <p:grpSp>
            <p:nvGrpSpPr>
              <p:cNvPr id="80" name="Grupp 79">
                <a:extLst>
                  <a:ext uri="{FF2B5EF4-FFF2-40B4-BE49-F238E27FC236}">
                    <a16:creationId xmlns:a16="http://schemas.microsoft.com/office/drawing/2014/main" id="{B6F01E61-14AD-C34F-AEE7-19B964C70569}"/>
                  </a:ext>
                </a:extLst>
              </p:cNvPr>
              <p:cNvGrpSpPr/>
              <p:nvPr/>
            </p:nvGrpSpPr>
            <p:grpSpPr>
              <a:xfrm>
                <a:off x="2663776" y="5287426"/>
                <a:ext cx="1608873" cy="1173522"/>
                <a:chOff x="4295874" y="494389"/>
                <a:chExt cx="1608873" cy="1173522"/>
              </a:xfrm>
            </p:grpSpPr>
            <p:sp>
              <p:nvSpPr>
                <p:cNvPr id="81" name="Rektangel 80">
                  <a:extLst>
                    <a:ext uri="{FF2B5EF4-FFF2-40B4-BE49-F238E27FC236}">
                      <a16:creationId xmlns:a16="http://schemas.microsoft.com/office/drawing/2014/main" id="{3FCA0A83-8B46-DA41-BE14-B2079B85CA16}"/>
                    </a:ext>
                  </a:extLst>
                </p:cNvPr>
                <p:cNvSpPr/>
                <p:nvPr/>
              </p:nvSpPr>
              <p:spPr>
                <a:xfrm>
                  <a:off x="4295874" y="1267801"/>
                  <a:ext cx="5879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887B1B7A-2415-594A-993A-68A5857EA4B3}"/>
                    </a:ext>
                  </a:extLst>
                </p:cNvPr>
                <p:cNvSpPr/>
                <p:nvPr/>
              </p:nvSpPr>
              <p:spPr>
                <a:xfrm>
                  <a:off x="5485442" y="494389"/>
                  <a:ext cx="27283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6</a:t>
                  </a:r>
                </a:p>
              </p:txBody>
            </p:sp>
            <p:sp>
              <p:nvSpPr>
                <p:cNvPr id="83" name="Rektangel 82">
                  <a:extLst>
                    <a:ext uri="{FF2B5EF4-FFF2-40B4-BE49-F238E27FC236}">
                      <a16:creationId xmlns:a16="http://schemas.microsoft.com/office/drawing/2014/main" id="{1AC9FB1F-0F2A-304A-9E86-CF1F47B75371}"/>
                    </a:ext>
                  </a:extLst>
                </p:cNvPr>
                <p:cNvSpPr/>
                <p:nvPr/>
              </p:nvSpPr>
              <p:spPr>
                <a:xfrm>
                  <a:off x="5405002" y="749136"/>
                  <a:ext cx="499745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14</a:t>
                  </a:r>
                </a:p>
              </p:txBody>
            </p:sp>
            <p:cxnSp>
              <p:nvCxnSpPr>
                <p:cNvPr id="84" name="Rak 83">
                  <a:extLst>
                    <a:ext uri="{FF2B5EF4-FFF2-40B4-BE49-F238E27FC236}">
                      <a16:creationId xmlns:a16="http://schemas.microsoft.com/office/drawing/2014/main" id="{37DC32BE-C48C-2B49-A205-B09EBAAC59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24669" y="803827"/>
                  <a:ext cx="23360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0335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41" grpId="0"/>
      <p:bldP spid="46" grpId="0"/>
      <p:bldP spid="54" grpId="0" animBg="1"/>
      <p:bldP spid="55" grpId="0"/>
      <p:bldP spid="62" grpId="0"/>
      <p:bldP spid="67" grpId="0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4404F89-196E-4448-B250-67D68AD80338}"/>
              </a:ext>
            </a:extLst>
          </p:cNvPr>
          <p:cNvSpPr/>
          <p:nvPr/>
        </p:nvSpPr>
        <p:spPr>
          <a:xfrm>
            <a:off x="1155631" y="863983"/>
            <a:ext cx="5558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+mn-lt"/>
              </a:rPr>
              <a:t>Vilket olikhetstecken passar mellan talen, &lt; eller &gt;?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0CC9A54-0B17-0644-9D26-7A4E436CC7F2}"/>
              </a:ext>
            </a:extLst>
          </p:cNvPr>
          <p:cNvSpPr/>
          <p:nvPr/>
        </p:nvSpPr>
        <p:spPr>
          <a:xfrm>
            <a:off x="334595" y="286395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D2BD0D2-8F9D-E743-AB4D-01EB00D4A5D5}"/>
              </a:ext>
            </a:extLst>
          </p:cNvPr>
          <p:cNvSpPr/>
          <p:nvPr/>
        </p:nvSpPr>
        <p:spPr>
          <a:xfrm>
            <a:off x="1038925" y="287150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MGN</a:t>
            </a:r>
            <a:r>
              <a:rPr lang="sv-SE" sz="2000" dirty="0">
                <a:latin typeface="+mn-lt"/>
              </a:rPr>
              <a:t>:</a:t>
            </a:r>
            <a:r>
              <a:rPr lang="sv-SE" sz="2000" dirty="0">
                <a:latin typeface="Bradley Hand" pitchFamily="2" charset="77"/>
              </a:rPr>
              <a:t> 10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D902A6A4-CDEB-4642-9CD4-D68AC4680242}"/>
              </a:ext>
            </a:extLst>
          </p:cNvPr>
          <p:cNvSpPr txBox="1"/>
          <p:nvPr/>
        </p:nvSpPr>
        <p:spPr>
          <a:xfrm>
            <a:off x="1566008" y="360911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=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51A2386-5C7E-5A4A-84D1-FAEBCD690542}"/>
              </a:ext>
            </a:extLst>
          </p:cNvPr>
          <p:cNvGrpSpPr/>
          <p:nvPr/>
        </p:nvGrpSpPr>
        <p:grpSpPr>
          <a:xfrm>
            <a:off x="987970" y="3483292"/>
            <a:ext cx="786257" cy="678514"/>
            <a:chOff x="3798416" y="1857117"/>
            <a:chExt cx="786257" cy="678514"/>
          </a:xfrm>
        </p:grpSpPr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854F200C-5AF9-B44A-8E12-DDE94B68E413}"/>
                </a:ext>
              </a:extLst>
            </p:cNvPr>
            <p:cNvSpPr txBox="1"/>
            <p:nvPr/>
          </p:nvSpPr>
          <p:spPr>
            <a:xfrm>
              <a:off x="3880634" y="1857117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4 </a:t>
              </a:r>
              <a:r>
                <a:rPr lang="is-IS" sz="2000" dirty="0">
                  <a:solidFill>
                    <a:srgbClr val="FF0000"/>
                  </a:solidFill>
                  <a:latin typeface="Bradley Hand" pitchFamily="2" charset="77"/>
                </a:rPr>
                <a:t>∙</a:t>
              </a:r>
              <a:r>
                <a:rPr lang="is-IS" sz="2000" dirty="0">
                  <a:latin typeface="Bradley Hand" pitchFamily="2" charset="77"/>
                </a:rPr>
                <a:t> </a:t>
              </a:r>
              <a:r>
                <a:rPr lang="sv-SE" sz="2000" dirty="0">
                  <a:solidFill>
                    <a:srgbClr val="FF0000"/>
                  </a:solidFill>
                  <a:latin typeface="Bradley Hand" pitchFamily="2" charset="77"/>
                </a:rPr>
                <a:t>2</a:t>
              </a:r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83A3D3B5-E4AB-DF43-AEB5-27FF4AD5DB0D}"/>
                </a:ext>
              </a:extLst>
            </p:cNvPr>
            <p:cNvSpPr txBox="1"/>
            <p:nvPr/>
          </p:nvSpPr>
          <p:spPr>
            <a:xfrm>
              <a:off x="3798416" y="2135521"/>
              <a:ext cx="7777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 5</a:t>
              </a:r>
              <a:r>
                <a:rPr lang="is-IS" sz="2000" dirty="0">
                  <a:latin typeface="Bradley Hand" pitchFamily="2" charset="77"/>
                </a:rPr>
                <a:t> </a:t>
              </a:r>
              <a:r>
                <a:rPr lang="is-IS" sz="2000" dirty="0">
                  <a:solidFill>
                    <a:srgbClr val="FF0000"/>
                  </a:solidFill>
                  <a:latin typeface="Bradley Hand" pitchFamily="2" charset="77"/>
                </a:rPr>
                <a:t>∙</a:t>
              </a:r>
              <a:r>
                <a:rPr lang="is-IS" sz="2000" dirty="0">
                  <a:latin typeface="Bradley Hand" pitchFamily="2" charset="77"/>
                </a:rPr>
                <a:t> </a:t>
              </a:r>
              <a:r>
                <a:rPr lang="sv-SE" sz="2000" dirty="0">
                  <a:solidFill>
                    <a:srgbClr val="FF0000"/>
                  </a:solidFill>
                  <a:latin typeface="Bradley Hand" pitchFamily="2" charset="77"/>
                </a:rPr>
                <a:t>2</a:t>
              </a:r>
            </a:p>
          </p:txBody>
        </p:sp>
        <p:cxnSp>
          <p:nvCxnSpPr>
            <p:cNvPr id="24" name="Rak 23">
              <a:extLst>
                <a:ext uri="{FF2B5EF4-FFF2-40B4-BE49-F238E27FC236}">
                  <a16:creationId xmlns:a16="http://schemas.microsoft.com/office/drawing/2014/main" id="{4B6091EB-6154-954C-896F-C0363247945C}"/>
                </a:ext>
              </a:extLst>
            </p:cNvPr>
            <p:cNvCxnSpPr>
              <a:cxnSpLocks/>
            </p:cNvCxnSpPr>
            <p:nvPr/>
          </p:nvCxnSpPr>
          <p:spPr>
            <a:xfrm>
              <a:off x="3877419" y="2183662"/>
              <a:ext cx="559444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2E94A006-B9CC-8345-A460-C7FF812A8610}"/>
              </a:ext>
            </a:extLst>
          </p:cNvPr>
          <p:cNvGrpSpPr/>
          <p:nvPr/>
        </p:nvGrpSpPr>
        <p:grpSpPr>
          <a:xfrm>
            <a:off x="1788904" y="3488898"/>
            <a:ext cx="458780" cy="667302"/>
            <a:chOff x="3966541" y="1872921"/>
            <a:chExt cx="458780" cy="667302"/>
          </a:xfrm>
        </p:grpSpPr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11BFEACD-A3A1-F44E-9E06-A69FA9FD8DB1}"/>
                </a:ext>
              </a:extLst>
            </p:cNvPr>
            <p:cNvSpPr txBox="1"/>
            <p:nvPr/>
          </p:nvSpPr>
          <p:spPr>
            <a:xfrm>
              <a:off x="3995895" y="1872921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8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A266DC0A-9A6B-C64B-A3D9-6C974FA73B27}"/>
                </a:ext>
              </a:extLst>
            </p:cNvPr>
            <p:cNvSpPr txBox="1"/>
            <p:nvPr/>
          </p:nvSpPr>
          <p:spPr>
            <a:xfrm>
              <a:off x="3966541" y="2140113"/>
              <a:ext cx="4587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10</a:t>
              </a:r>
            </a:p>
          </p:txBody>
        </p:sp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F4B91E93-B9F9-DA49-9D40-7B619CDFC874}"/>
                </a:ext>
              </a:extLst>
            </p:cNvPr>
            <p:cNvCxnSpPr/>
            <p:nvPr/>
          </p:nvCxnSpPr>
          <p:spPr>
            <a:xfrm>
              <a:off x="4026051" y="2192377"/>
              <a:ext cx="301660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FCE46CE9-E75F-0641-9853-7406320E3265}"/>
              </a:ext>
            </a:extLst>
          </p:cNvPr>
          <p:cNvGrpSpPr/>
          <p:nvPr/>
        </p:nvGrpSpPr>
        <p:grpSpPr>
          <a:xfrm>
            <a:off x="1063140" y="4330412"/>
            <a:ext cx="1106052" cy="674455"/>
            <a:chOff x="5092415" y="2919680"/>
            <a:chExt cx="1106052" cy="674455"/>
          </a:xfrm>
        </p:grpSpPr>
        <p:grpSp>
          <p:nvGrpSpPr>
            <p:cNvPr id="36" name="Grupp 35">
              <a:extLst>
                <a:ext uri="{FF2B5EF4-FFF2-40B4-BE49-F238E27FC236}">
                  <a16:creationId xmlns:a16="http://schemas.microsoft.com/office/drawing/2014/main" id="{CB8A7A4F-1105-2A48-89C5-173BA09A168A}"/>
                </a:ext>
              </a:extLst>
            </p:cNvPr>
            <p:cNvGrpSpPr/>
            <p:nvPr/>
          </p:nvGrpSpPr>
          <p:grpSpPr>
            <a:xfrm>
              <a:off x="5092415" y="2962756"/>
              <a:ext cx="351879" cy="631379"/>
              <a:chOff x="3981466" y="1876528"/>
              <a:chExt cx="351879" cy="631379"/>
            </a:xfrm>
          </p:grpSpPr>
          <p:sp>
            <p:nvSpPr>
              <p:cNvPr id="42" name="textruta 41">
                <a:extLst>
                  <a:ext uri="{FF2B5EF4-FFF2-40B4-BE49-F238E27FC236}">
                    <a16:creationId xmlns:a16="http://schemas.microsoft.com/office/drawing/2014/main" id="{39649F72-E85D-1449-BE67-CDDAE0E53D49}"/>
                  </a:ext>
                </a:extLst>
              </p:cNvPr>
              <p:cNvSpPr txBox="1"/>
              <p:nvPr/>
            </p:nvSpPr>
            <p:spPr>
              <a:xfrm>
                <a:off x="3988379" y="1876528"/>
                <a:ext cx="3449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4</a:t>
                </a:r>
              </a:p>
            </p:txBody>
          </p:sp>
          <p:sp>
            <p:nvSpPr>
              <p:cNvPr id="43" name="textruta 42">
                <a:extLst>
                  <a:ext uri="{FF2B5EF4-FFF2-40B4-BE49-F238E27FC236}">
                    <a16:creationId xmlns:a16="http://schemas.microsoft.com/office/drawing/2014/main" id="{57F8D3CB-0E56-934D-BC20-6053A7E50BC8}"/>
                  </a:ext>
                </a:extLst>
              </p:cNvPr>
              <p:cNvSpPr txBox="1"/>
              <p:nvPr/>
            </p:nvSpPr>
            <p:spPr>
              <a:xfrm>
                <a:off x="3981466" y="2107797"/>
                <a:ext cx="340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5</a:t>
                </a:r>
              </a:p>
            </p:txBody>
          </p:sp>
          <p:cxnSp>
            <p:nvCxnSpPr>
              <p:cNvPr id="44" name="Rak 43">
                <a:extLst>
                  <a:ext uri="{FF2B5EF4-FFF2-40B4-BE49-F238E27FC236}">
                    <a16:creationId xmlns:a16="http://schemas.microsoft.com/office/drawing/2014/main" id="{D546552E-4368-DB40-B57E-48D452E197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52123" y="2179754"/>
                <a:ext cx="25498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 36">
              <a:extLst>
                <a:ext uri="{FF2B5EF4-FFF2-40B4-BE49-F238E27FC236}">
                  <a16:creationId xmlns:a16="http://schemas.microsoft.com/office/drawing/2014/main" id="{F3C2D8AD-6D90-8B45-A8B6-A5925AE59E84}"/>
                </a:ext>
              </a:extLst>
            </p:cNvPr>
            <p:cNvGrpSpPr/>
            <p:nvPr/>
          </p:nvGrpSpPr>
          <p:grpSpPr>
            <a:xfrm>
              <a:off x="5739687" y="2919680"/>
              <a:ext cx="458780" cy="669924"/>
              <a:chOff x="3957649" y="1846075"/>
              <a:chExt cx="458780" cy="669924"/>
            </a:xfrm>
          </p:grpSpPr>
          <p:sp>
            <p:nvSpPr>
              <p:cNvPr id="39" name="textruta 38">
                <a:extLst>
                  <a:ext uri="{FF2B5EF4-FFF2-40B4-BE49-F238E27FC236}">
                    <a16:creationId xmlns:a16="http://schemas.microsoft.com/office/drawing/2014/main" id="{3E2B11B4-712E-684A-BE0F-BBE0DAF51349}"/>
                  </a:ext>
                </a:extLst>
              </p:cNvPr>
              <p:cNvSpPr txBox="1"/>
              <p:nvPr/>
            </p:nvSpPr>
            <p:spPr>
              <a:xfrm>
                <a:off x="4068918" y="1846075"/>
                <a:ext cx="3241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9</a:t>
                </a:r>
              </a:p>
            </p:txBody>
          </p:sp>
          <p:sp>
            <p:nvSpPr>
              <p:cNvPr id="40" name="textruta 39">
                <a:extLst>
                  <a:ext uri="{FF2B5EF4-FFF2-40B4-BE49-F238E27FC236}">
                    <a16:creationId xmlns:a16="http://schemas.microsoft.com/office/drawing/2014/main" id="{4D9F0D81-0E0D-474C-84CE-4A7EDCF847DC}"/>
                  </a:ext>
                </a:extLst>
              </p:cNvPr>
              <p:cNvSpPr txBox="1"/>
              <p:nvPr/>
            </p:nvSpPr>
            <p:spPr>
              <a:xfrm>
                <a:off x="3957649" y="2115889"/>
                <a:ext cx="4587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41" name="Rak 40">
                <a:extLst>
                  <a:ext uri="{FF2B5EF4-FFF2-40B4-BE49-F238E27FC236}">
                    <a16:creationId xmlns:a16="http://schemas.microsoft.com/office/drawing/2014/main" id="{3456DC1D-9F7E-254A-AFC6-E3C509BFFF20}"/>
                  </a:ext>
                </a:extLst>
              </p:cNvPr>
              <p:cNvCxnSpPr/>
              <p:nvPr/>
            </p:nvCxnSpPr>
            <p:spPr>
              <a:xfrm>
                <a:off x="4026051" y="2192377"/>
                <a:ext cx="30166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F9592662-ADF5-0E40-A222-2CAB3C7A7AD3}"/>
                </a:ext>
              </a:extLst>
            </p:cNvPr>
            <p:cNvSpPr/>
            <p:nvPr/>
          </p:nvSpPr>
          <p:spPr>
            <a:xfrm>
              <a:off x="5466267" y="3052204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dirty="0"/>
                <a:t>&lt;</a:t>
              </a:r>
            </a:p>
          </p:txBody>
        </p:sp>
      </p:grpSp>
      <p:sp>
        <p:nvSpPr>
          <p:cNvPr id="45" name="Rektangel 44">
            <a:extLst>
              <a:ext uri="{FF2B5EF4-FFF2-40B4-BE49-F238E27FC236}">
                <a16:creationId xmlns:a16="http://schemas.microsoft.com/office/drawing/2014/main" id="{911E29FC-9AAA-FF4F-BB54-C4818153EA48}"/>
              </a:ext>
            </a:extLst>
          </p:cNvPr>
          <p:cNvSpPr/>
          <p:nvPr/>
        </p:nvSpPr>
        <p:spPr>
          <a:xfrm>
            <a:off x="2540579" y="3584199"/>
            <a:ext cx="1949923" cy="5232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För att nämnaren ska bli 10 förlänger du med </a:t>
            </a:r>
            <a:r>
              <a:rPr lang="sv-SE" sz="1400" dirty="0">
                <a:solidFill>
                  <a:srgbClr val="FF0000"/>
                </a:solidFill>
              </a:rPr>
              <a:t>2</a:t>
            </a:r>
            <a:r>
              <a:rPr lang="sv-SE" sz="1400" dirty="0"/>
              <a:t>. 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265C115-6B50-3C4B-B99A-C55902497B83}"/>
              </a:ext>
            </a:extLst>
          </p:cNvPr>
          <p:cNvSpPr/>
          <p:nvPr/>
        </p:nvSpPr>
        <p:spPr>
          <a:xfrm>
            <a:off x="2712360" y="5909322"/>
            <a:ext cx="292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 </a:t>
            </a:r>
            <a:r>
              <a:rPr lang="sv-SE" sz="2000" dirty="0">
                <a:latin typeface="+mn-lt"/>
              </a:rPr>
              <a:t> </a:t>
            </a:r>
            <a:r>
              <a:rPr lang="sv-SE" sz="2000" dirty="0">
                <a:latin typeface="Bradley Hand" pitchFamily="2" charset="77"/>
              </a:rPr>
              <a:t>a) </a:t>
            </a:r>
            <a:r>
              <a:rPr lang="sv-SE" sz="2000" dirty="0">
                <a:latin typeface="+mn-lt"/>
              </a:rPr>
              <a:t>&lt; 		</a:t>
            </a:r>
            <a:r>
              <a:rPr lang="sv-SE" sz="2000" dirty="0">
                <a:latin typeface="Bradley Hand" pitchFamily="2" charset="77"/>
              </a:rPr>
              <a:t> b) </a:t>
            </a:r>
            <a:r>
              <a:rPr lang="sv-SE" sz="2000" dirty="0"/>
              <a:t>&gt;</a:t>
            </a:r>
            <a:endParaRPr lang="sv-SE" sz="2000" dirty="0">
              <a:latin typeface="+mn-lt"/>
            </a:endParaRPr>
          </a:p>
        </p:txBody>
      </p:sp>
      <p:pic>
        <p:nvPicPr>
          <p:cNvPr id="55" name="Bildobjekt 54">
            <a:extLst>
              <a:ext uri="{FF2B5EF4-FFF2-40B4-BE49-F238E27FC236}">
                <a16:creationId xmlns:a16="http://schemas.microsoft.com/office/drawing/2014/main" id="{CB02E31D-DC92-0141-AAAF-E13AC9BA9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636" y="293242"/>
            <a:ext cx="1161498" cy="384895"/>
          </a:xfrm>
          <a:prstGeom prst="rect">
            <a:avLst/>
          </a:prstGeom>
        </p:spPr>
      </p:pic>
      <p:sp>
        <p:nvSpPr>
          <p:cNvPr id="56" name="Rektangel 55">
            <a:extLst>
              <a:ext uri="{FF2B5EF4-FFF2-40B4-BE49-F238E27FC236}">
                <a16:creationId xmlns:a16="http://schemas.microsoft.com/office/drawing/2014/main" id="{8C32F997-7DF2-D84E-BAF2-9ECFD5758435}"/>
              </a:ext>
            </a:extLst>
          </p:cNvPr>
          <p:cNvSpPr/>
          <p:nvPr/>
        </p:nvSpPr>
        <p:spPr>
          <a:xfrm>
            <a:off x="430075" y="2232647"/>
            <a:ext cx="2326740" cy="5232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minsta tal som är delbart med både 5 och 10 är </a:t>
            </a:r>
            <a:r>
              <a:rPr lang="sv-SE" sz="1400" dirty="0">
                <a:solidFill>
                  <a:srgbClr val="FF0000"/>
                </a:solidFill>
              </a:rPr>
              <a:t>10</a:t>
            </a:r>
            <a:r>
              <a:rPr lang="sv-SE" sz="1400" dirty="0"/>
              <a:t>. </a:t>
            </a:r>
          </a:p>
        </p:txBody>
      </p:sp>
      <p:grpSp>
        <p:nvGrpSpPr>
          <p:cNvPr id="59" name="Grupp 58">
            <a:extLst>
              <a:ext uri="{FF2B5EF4-FFF2-40B4-BE49-F238E27FC236}">
                <a16:creationId xmlns:a16="http://schemas.microsoft.com/office/drawing/2014/main" id="{66C890B8-822E-BC4F-A091-3277384D1AF3}"/>
              </a:ext>
            </a:extLst>
          </p:cNvPr>
          <p:cNvGrpSpPr/>
          <p:nvPr/>
        </p:nvGrpSpPr>
        <p:grpSpPr>
          <a:xfrm>
            <a:off x="2149703" y="1245015"/>
            <a:ext cx="1363843" cy="663684"/>
            <a:chOff x="1872559" y="920675"/>
            <a:chExt cx="1363843" cy="663684"/>
          </a:xfrm>
        </p:grpSpPr>
        <p:grpSp>
          <p:nvGrpSpPr>
            <p:cNvPr id="3" name="Grupp 2">
              <a:extLst>
                <a:ext uri="{FF2B5EF4-FFF2-40B4-BE49-F238E27FC236}">
                  <a16:creationId xmlns:a16="http://schemas.microsoft.com/office/drawing/2014/main" id="{7F805029-C7C5-BF45-82E5-026B86C4A6D6}"/>
                </a:ext>
              </a:extLst>
            </p:cNvPr>
            <p:cNvGrpSpPr/>
            <p:nvPr/>
          </p:nvGrpSpPr>
          <p:grpSpPr>
            <a:xfrm>
              <a:off x="2265551" y="920675"/>
              <a:ext cx="970851" cy="663684"/>
              <a:chOff x="2976148" y="1173179"/>
              <a:chExt cx="970851" cy="663684"/>
            </a:xfrm>
          </p:grpSpPr>
          <p:grpSp>
            <p:nvGrpSpPr>
              <p:cNvPr id="4" name="Grupp 3">
                <a:extLst>
                  <a:ext uri="{FF2B5EF4-FFF2-40B4-BE49-F238E27FC236}">
                    <a16:creationId xmlns:a16="http://schemas.microsoft.com/office/drawing/2014/main" id="{F3C7514E-70B4-9E49-92B6-19B25669A55C}"/>
                  </a:ext>
                </a:extLst>
              </p:cNvPr>
              <p:cNvGrpSpPr/>
              <p:nvPr/>
            </p:nvGrpSpPr>
            <p:grpSpPr>
              <a:xfrm>
                <a:off x="2976148" y="1181120"/>
                <a:ext cx="318622" cy="655743"/>
                <a:chOff x="3950124" y="1918522"/>
                <a:chExt cx="318622" cy="655743"/>
              </a:xfrm>
            </p:grpSpPr>
            <p:sp>
              <p:nvSpPr>
                <p:cNvPr id="10" name="textruta 9">
                  <a:extLst>
                    <a:ext uri="{FF2B5EF4-FFF2-40B4-BE49-F238E27FC236}">
                      <a16:creationId xmlns:a16="http://schemas.microsoft.com/office/drawing/2014/main" id="{199B5411-075B-EB45-80D4-CD8B17E4EF8D}"/>
                    </a:ext>
                  </a:extLst>
                </p:cNvPr>
                <p:cNvSpPr txBox="1"/>
                <p:nvPr/>
              </p:nvSpPr>
              <p:spPr>
                <a:xfrm>
                  <a:off x="3950124" y="1918522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4</a:t>
                  </a:r>
                </a:p>
              </p:txBody>
            </p:sp>
            <p:sp>
              <p:nvSpPr>
                <p:cNvPr id="11" name="textruta 10">
                  <a:extLst>
                    <a:ext uri="{FF2B5EF4-FFF2-40B4-BE49-F238E27FC236}">
                      <a16:creationId xmlns:a16="http://schemas.microsoft.com/office/drawing/2014/main" id="{3D68F50B-59D3-974E-B85D-E4377EE91E3E}"/>
                    </a:ext>
                  </a:extLst>
                </p:cNvPr>
                <p:cNvSpPr txBox="1"/>
                <p:nvPr/>
              </p:nvSpPr>
              <p:spPr>
                <a:xfrm>
                  <a:off x="3954236" y="2174155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5</a:t>
                  </a:r>
                </a:p>
              </p:txBody>
            </p:sp>
            <p:cxnSp>
              <p:nvCxnSpPr>
                <p:cNvPr id="12" name="Rak 11">
                  <a:extLst>
                    <a:ext uri="{FF2B5EF4-FFF2-40B4-BE49-F238E27FC236}">
                      <a16:creationId xmlns:a16="http://schemas.microsoft.com/office/drawing/2014/main" id="{43DD9BEA-4B4D-EA4A-80AC-CEA81C3728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95012" y="2245584"/>
                  <a:ext cx="229985" cy="1739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upp 4">
                <a:extLst>
                  <a:ext uri="{FF2B5EF4-FFF2-40B4-BE49-F238E27FC236}">
                    <a16:creationId xmlns:a16="http://schemas.microsoft.com/office/drawing/2014/main" id="{C1CB92C2-8951-264E-AD8B-1D3E3FDD6E74}"/>
                  </a:ext>
                </a:extLst>
              </p:cNvPr>
              <p:cNvGrpSpPr/>
              <p:nvPr/>
            </p:nvGrpSpPr>
            <p:grpSpPr>
              <a:xfrm>
                <a:off x="3502647" y="1173179"/>
                <a:ext cx="444352" cy="661723"/>
                <a:chOff x="3510817" y="1872808"/>
                <a:chExt cx="444352" cy="661723"/>
              </a:xfrm>
            </p:grpSpPr>
            <p:sp>
              <p:nvSpPr>
                <p:cNvPr id="7" name="textruta 6">
                  <a:extLst>
                    <a:ext uri="{FF2B5EF4-FFF2-40B4-BE49-F238E27FC236}">
                      <a16:creationId xmlns:a16="http://schemas.microsoft.com/office/drawing/2014/main" id="{6ED2EC12-26C3-3D41-B071-A00E9A049F3F}"/>
                    </a:ext>
                  </a:extLst>
                </p:cNvPr>
                <p:cNvSpPr txBox="1"/>
                <p:nvPr/>
              </p:nvSpPr>
              <p:spPr>
                <a:xfrm>
                  <a:off x="3569551" y="1872808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9</a:t>
                  </a:r>
                </a:p>
              </p:txBody>
            </p:sp>
            <p:sp>
              <p:nvSpPr>
                <p:cNvPr id="8" name="textruta 7">
                  <a:extLst>
                    <a:ext uri="{FF2B5EF4-FFF2-40B4-BE49-F238E27FC236}">
                      <a16:creationId xmlns:a16="http://schemas.microsoft.com/office/drawing/2014/main" id="{A644DB2F-44DF-3842-9A8B-152D20AF2B9C}"/>
                    </a:ext>
                  </a:extLst>
                </p:cNvPr>
                <p:cNvSpPr txBox="1"/>
                <p:nvPr/>
              </p:nvSpPr>
              <p:spPr>
                <a:xfrm>
                  <a:off x="3510817" y="2134421"/>
                  <a:ext cx="4443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10</a:t>
                  </a:r>
                </a:p>
              </p:txBody>
            </p:sp>
            <p:cxnSp>
              <p:nvCxnSpPr>
                <p:cNvPr id="9" name="Rak 8">
                  <a:extLst>
                    <a:ext uri="{FF2B5EF4-FFF2-40B4-BE49-F238E27FC236}">
                      <a16:creationId xmlns:a16="http://schemas.microsoft.com/office/drawing/2014/main" id="{8FC4EF64-4AC7-4A4D-AB36-BD51FBB5C7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15162" y="2207811"/>
                  <a:ext cx="223289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08DCB86A-B37E-1E49-8516-B99DF926E448}"/>
                  </a:ext>
                </a:extLst>
              </p:cNvPr>
              <p:cNvSpPr/>
              <p:nvPr/>
            </p:nvSpPr>
            <p:spPr>
              <a:xfrm>
                <a:off x="3270466" y="1301945"/>
                <a:ext cx="303288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sv-SE" sz="2000" dirty="0"/>
                  <a:t>?</a:t>
                </a:r>
              </a:p>
            </p:txBody>
          </p:sp>
        </p:grp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7CA7856F-0B44-DF4D-896C-94C24BEFCAB4}"/>
                </a:ext>
              </a:extLst>
            </p:cNvPr>
            <p:cNvSpPr/>
            <p:nvPr/>
          </p:nvSpPr>
          <p:spPr>
            <a:xfrm>
              <a:off x="1872559" y="1056433"/>
              <a:ext cx="4953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a)</a:t>
              </a:r>
            </a:p>
          </p:txBody>
        </p:sp>
      </p:grpSp>
      <p:grpSp>
        <p:nvGrpSpPr>
          <p:cNvPr id="60" name="Grupp 59">
            <a:extLst>
              <a:ext uri="{FF2B5EF4-FFF2-40B4-BE49-F238E27FC236}">
                <a16:creationId xmlns:a16="http://schemas.microsoft.com/office/drawing/2014/main" id="{6BBEB167-DE4A-604B-9B6B-7C469F26F7E2}"/>
              </a:ext>
            </a:extLst>
          </p:cNvPr>
          <p:cNvGrpSpPr/>
          <p:nvPr/>
        </p:nvGrpSpPr>
        <p:grpSpPr>
          <a:xfrm>
            <a:off x="4410087" y="1235017"/>
            <a:ext cx="1292735" cy="672813"/>
            <a:chOff x="1872559" y="920675"/>
            <a:chExt cx="1292735" cy="672813"/>
          </a:xfrm>
        </p:grpSpPr>
        <p:grpSp>
          <p:nvGrpSpPr>
            <p:cNvPr id="61" name="Grupp 60">
              <a:extLst>
                <a:ext uri="{FF2B5EF4-FFF2-40B4-BE49-F238E27FC236}">
                  <a16:creationId xmlns:a16="http://schemas.microsoft.com/office/drawing/2014/main" id="{61991154-99F2-3F41-8A38-C3C691E9AE2C}"/>
                </a:ext>
              </a:extLst>
            </p:cNvPr>
            <p:cNvGrpSpPr/>
            <p:nvPr/>
          </p:nvGrpSpPr>
          <p:grpSpPr>
            <a:xfrm>
              <a:off x="2265551" y="920675"/>
              <a:ext cx="899743" cy="672813"/>
              <a:chOff x="2976148" y="1173179"/>
              <a:chExt cx="899743" cy="672813"/>
            </a:xfrm>
          </p:grpSpPr>
          <p:grpSp>
            <p:nvGrpSpPr>
              <p:cNvPr id="63" name="Grupp 62">
                <a:extLst>
                  <a:ext uri="{FF2B5EF4-FFF2-40B4-BE49-F238E27FC236}">
                    <a16:creationId xmlns:a16="http://schemas.microsoft.com/office/drawing/2014/main" id="{DCCA687B-088F-184E-AE25-46BBD22B2D13}"/>
                  </a:ext>
                </a:extLst>
              </p:cNvPr>
              <p:cNvGrpSpPr/>
              <p:nvPr/>
            </p:nvGrpSpPr>
            <p:grpSpPr>
              <a:xfrm>
                <a:off x="2976148" y="1181120"/>
                <a:ext cx="318622" cy="655743"/>
                <a:chOff x="3950124" y="1918522"/>
                <a:chExt cx="318622" cy="655743"/>
              </a:xfrm>
            </p:grpSpPr>
            <p:sp>
              <p:nvSpPr>
                <p:cNvPr id="69" name="textruta 68">
                  <a:extLst>
                    <a:ext uri="{FF2B5EF4-FFF2-40B4-BE49-F238E27FC236}">
                      <a16:creationId xmlns:a16="http://schemas.microsoft.com/office/drawing/2014/main" id="{12A2B888-E8F7-B14C-A7C0-933C2EC5D7EF}"/>
                    </a:ext>
                  </a:extLst>
                </p:cNvPr>
                <p:cNvSpPr txBox="1"/>
                <p:nvPr/>
              </p:nvSpPr>
              <p:spPr>
                <a:xfrm>
                  <a:off x="3950124" y="1918522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3</a:t>
                  </a:r>
                </a:p>
              </p:txBody>
            </p:sp>
            <p:sp>
              <p:nvSpPr>
                <p:cNvPr id="70" name="textruta 69">
                  <a:extLst>
                    <a:ext uri="{FF2B5EF4-FFF2-40B4-BE49-F238E27FC236}">
                      <a16:creationId xmlns:a16="http://schemas.microsoft.com/office/drawing/2014/main" id="{801C02AF-A398-AF41-B362-CD05F57EE26B}"/>
                    </a:ext>
                  </a:extLst>
                </p:cNvPr>
                <p:cNvSpPr txBox="1"/>
                <p:nvPr/>
              </p:nvSpPr>
              <p:spPr>
                <a:xfrm>
                  <a:off x="3954236" y="2174155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4</a:t>
                  </a:r>
                </a:p>
              </p:txBody>
            </p:sp>
            <p:cxnSp>
              <p:nvCxnSpPr>
                <p:cNvPr id="71" name="Rak 70">
                  <a:extLst>
                    <a:ext uri="{FF2B5EF4-FFF2-40B4-BE49-F238E27FC236}">
                      <a16:creationId xmlns:a16="http://schemas.microsoft.com/office/drawing/2014/main" id="{AEE8B6F2-1A33-A64D-A7B5-CAC985F643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95012" y="2245584"/>
                  <a:ext cx="229985" cy="1739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upp 63">
                <a:extLst>
                  <a:ext uri="{FF2B5EF4-FFF2-40B4-BE49-F238E27FC236}">
                    <a16:creationId xmlns:a16="http://schemas.microsoft.com/office/drawing/2014/main" id="{ADA4BE83-B865-0D4D-8786-1E3A72329C86}"/>
                  </a:ext>
                </a:extLst>
              </p:cNvPr>
              <p:cNvGrpSpPr/>
              <p:nvPr/>
            </p:nvGrpSpPr>
            <p:grpSpPr>
              <a:xfrm>
                <a:off x="3558920" y="1173179"/>
                <a:ext cx="316971" cy="672813"/>
                <a:chOff x="3567090" y="1872808"/>
                <a:chExt cx="316971" cy="672813"/>
              </a:xfrm>
            </p:grpSpPr>
            <p:sp>
              <p:nvSpPr>
                <p:cNvPr id="66" name="textruta 65">
                  <a:extLst>
                    <a:ext uri="{FF2B5EF4-FFF2-40B4-BE49-F238E27FC236}">
                      <a16:creationId xmlns:a16="http://schemas.microsoft.com/office/drawing/2014/main" id="{671FF502-4B7A-A049-AEC2-306267083323}"/>
                    </a:ext>
                  </a:extLst>
                </p:cNvPr>
                <p:cNvSpPr txBox="1"/>
                <p:nvPr/>
              </p:nvSpPr>
              <p:spPr>
                <a:xfrm>
                  <a:off x="3569551" y="1872808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2</a:t>
                  </a:r>
                </a:p>
              </p:txBody>
            </p:sp>
            <p:sp>
              <p:nvSpPr>
                <p:cNvPr id="67" name="textruta 66">
                  <a:extLst>
                    <a:ext uri="{FF2B5EF4-FFF2-40B4-BE49-F238E27FC236}">
                      <a16:creationId xmlns:a16="http://schemas.microsoft.com/office/drawing/2014/main" id="{FDE7FE67-2309-6641-B731-7295CB800B77}"/>
                    </a:ext>
                  </a:extLst>
                </p:cNvPr>
                <p:cNvSpPr txBox="1"/>
                <p:nvPr/>
              </p:nvSpPr>
              <p:spPr>
                <a:xfrm>
                  <a:off x="3567090" y="2145511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3</a:t>
                  </a:r>
                </a:p>
              </p:txBody>
            </p:sp>
            <p:cxnSp>
              <p:nvCxnSpPr>
                <p:cNvPr id="68" name="Rak 67">
                  <a:extLst>
                    <a:ext uri="{FF2B5EF4-FFF2-40B4-BE49-F238E27FC236}">
                      <a16:creationId xmlns:a16="http://schemas.microsoft.com/office/drawing/2014/main" id="{DC5B4438-C899-7A41-B640-968F894ED6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15162" y="2207811"/>
                  <a:ext cx="223289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94C3AA60-FFB0-364C-82FB-DF21FED2721F}"/>
                  </a:ext>
                </a:extLst>
              </p:cNvPr>
              <p:cNvSpPr/>
              <p:nvPr/>
            </p:nvSpPr>
            <p:spPr>
              <a:xfrm>
                <a:off x="3270466" y="1301945"/>
                <a:ext cx="303288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sv-SE" sz="2000" dirty="0"/>
                  <a:t>?</a:t>
                </a:r>
              </a:p>
            </p:txBody>
          </p:sp>
        </p:grp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FC06804A-20A0-3147-9AE6-C63F023EE8DA}"/>
                </a:ext>
              </a:extLst>
            </p:cNvPr>
            <p:cNvSpPr/>
            <p:nvPr/>
          </p:nvSpPr>
          <p:spPr>
            <a:xfrm>
              <a:off x="1872559" y="1056433"/>
              <a:ext cx="4953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b)</a:t>
              </a:r>
            </a:p>
          </p:txBody>
        </p:sp>
      </p:grpSp>
      <p:sp>
        <p:nvSpPr>
          <p:cNvPr id="72" name="Rektangel 71">
            <a:extLst>
              <a:ext uri="{FF2B5EF4-FFF2-40B4-BE49-F238E27FC236}">
                <a16:creationId xmlns:a16="http://schemas.microsoft.com/office/drawing/2014/main" id="{BA5D8DF1-4D73-314A-9523-169FE81DC858}"/>
              </a:ext>
            </a:extLst>
          </p:cNvPr>
          <p:cNvSpPr/>
          <p:nvPr/>
        </p:nvSpPr>
        <p:spPr>
          <a:xfrm>
            <a:off x="511767" y="2871501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53EA4912-A4DC-3D45-9434-B7A5CCEA2336}"/>
              </a:ext>
            </a:extLst>
          </p:cNvPr>
          <p:cNvSpPr/>
          <p:nvPr/>
        </p:nvSpPr>
        <p:spPr>
          <a:xfrm>
            <a:off x="5575941" y="2757410"/>
            <a:ext cx="1231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MGN</a:t>
            </a:r>
            <a:r>
              <a:rPr lang="sv-SE" sz="2000" dirty="0">
                <a:latin typeface="+mn-lt"/>
              </a:rPr>
              <a:t>:</a:t>
            </a:r>
            <a:r>
              <a:rPr lang="sv-SE" sz="2000" dirty="0">
                <a:latin typeface="Bradley Hand" pitchFamily="2" charset="77"/>
              </a:rPr>
              <a:t> 12</a:t>
            </a:r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2D6F257B-3987-8D47-88A7-12998FAD2C09}"/>
              </a:ext>
            </a:extLst>
          </p:cNvPr>
          <p:cNvSpPr/>
          <p:nvPr/>
        </p:nvSpPr>
        <p:spPr>
          <a:xfrm>
            <a:off x="7120006" y="3383154"/>
            <a:ext cx="1769152" cy="7386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För att nämnaren ska bli 12 förlänger du 4 med </a:t>
            </a:r>
            <a:r>
              <a:rPr lang="sv-SE" sz="1400" dirty="0">
                <a:solidFill>
                  <a:srgbClr val="FF0000"/>
                </a:solidFill>
              </a:rPr>
              <a:t>3</a:t>
            </a:r>
            <a:r>
              <a:rPr lang="sv-SE" sz="1400" dirty="0"/>
              <a:t> och 3 med </a:t>
            </a:r>
            <a:r>
              <a:rPr lang="sv-SE" sz="1400" dirty="0">
                <a:solidFill>
                  <a:srgbClr val="FF0000"/>
                </a:solidFill>
              </a:rPr>
              <a:t>4</a:t>
            </a:r>
            <a:r>
              <a:rPr lang="sv-SE" sz="1400" dirty="0"/>
              <a:t>.</a:t>
            </a:r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FE5494BA-C39E-404E-8B18-9F6C4B10D7A1}"/>
              </a:ext>
            </a:extLst>
          </p:cNvPr>
          <p:cNvSpPr/>
          <p:nvPr/>
        </p:nvSpPr>
        <p:spPr>
          <a:xfrm>
            <a:off x="5084058" y="2127424"/>
            <a:ext cx="2326740" cy="5232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minsta tal som är delbart med både 4 och 3 är </a:t>
            </a:r>
            <a:r>
              <a:rPr lang="sv-SE" sz="1400" dirty="0">
                <a:solidFill>
                  <a:srgbClr val="FF0000"/>
                </a:solidFill>
              </a:rPr>
              <a:t>12</a:t>
            </a:r>
            <a:r>
              <a:rPr lang="sv-SE" sz="1400" dirty="0"/>
              <a:t>. </a:t>
            </a: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0483514-C295-DF43-981C-989964D6FB02}"/>
              </a:ext>
            </a:extLst>
          </p:cNvPr>
          <p:cNvSpPr/>
          <p:nvPr/>
        </p:nvSpPr>
        <p:spPr>
          <a:xfrm>
            <a:off x="5048783" y="2757410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>
                <a:latin typeface="Bradley Hand" pitchFamily="2" charset="77"/>
              </a:rPr>
              <a:t>b</a:t>
            </a:r>
            <a:r>
              <a:rPr lang="sv-SE" sz="2000"/>
              <a:t>)</a:t>
            </a:r>
            <a:endParaRPr lang="sv-SE" sz="2000" dirty="0"/>
          </a:p>
        </p:txBody>
      </p: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8DF46FF0-3012-D042-B9FC-E87F801E935F}"/>
              </a:ext>
            </a:extLst>
          </p:cNvPr>
          <p:cNvGrpSpPr/>
          <p:nvPr/>
        </p:nvGrpSpPr>
        <p:grpSpPr>
          <a:xfrm>
            <a:off x="584749" y="3498758"/>
            <a:ext cx="530086" cy="639219"/>
            <a:chOff x="525717" y="3526199"/>
            <a:chExt cx="530086" cy="639219"/>
          </a:xfrm>
        </p:grpSpPr>
        <p:grpSp>
          <p:nvGrpSpPr>
            <p:cNvPr id="97" name="Grupp 96">
              <a:extLst>
                <a:ext uri="{FF2B5EF4-FFF2-40B4-BE49-F238E27FC236}">
                  <a16:creationId xmlns:a16="http://schemas.microsoft.com/office/drawing/2014/main" id="{25E00BAB-9068-0142-9145-D99827120469}"/>
                </a:ext>
              </a:extLst>
            </p:cNvPr>
            <p:cNvGrpSpPr/>
            <p:nvPr/>
          </p:nvGrpSpPr>
          <p:grpSpPr>
            <a:xfrm>
              <a:off x="525717" y="3526199"/>
              <a:ext cx="356804" cy="639219"/>
              <a:chOff x="3985638" y="1904484"/>
              <a:chExt cx="356804" cy="639219"/>
            </a:xfrm>
          </p:grpSpPr>
          <p:sp>
            <p:nvSpPr>
              <p:cNvPr id="98" name="textruta 97">
                <a:extLst>
                  <a:ext uri="{FF2B5EF4-FFF2-40B4-BE49-F238E27FC236}">
                    <a16:creationId xmlns:a16="http://schemas.microsoft.com/office/drawing/2014/main" id="{FC43207E-49CF-1342-A616-168BF7A98D66}"/>
                  </a:ext>
                </a:extLst>
              </p:cNvPr>
              <p:cNvSpPr txBox="1"/>
              <p:nvPr/>
            </p:nvSpPr>
            <p:spPr>
              <a:xfrm>
                <a:off x="3997476" y="1904484"/>
                <a:ext cx="3449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4</a:t>
                </a:r>
              </a:p>
            </p:txBody>
          </p:sp>
          <p:sp>
            <p:nvSpPr>
              <p:cNvPr id="99" name="textruta 98">
                <a:extLst>
                  <a:ext uri="{FF2B5EF4-FFF2-40B4-BE49-F238E27FC236}">
                    <a16:creationId xmlns:a16="http://schemas.microsoft.com/office/drawing/2014/main" id="{240F5824-E283-604C-9353-06348575634E}"/>
                  </a:ext>
                </a:extLst>
              </p:cNvPr>
              <p:cNvSpPr txBox="1"/>
              <p:nvPr/>
            </p:nvSpPr>
            <p:spPr>
              <a:xfrm>
                <a:off x="3985638" y="2143593"/>
                <a:ext cx="3481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5</a:t>
                </a:r>
              </a:p>
            </p:txBody>
          </p:sp>
          <p:cxnSp>
            <p:nvCxnSpPr>
              <p:cNvPr id="100" name="Rak 99">
                <a:extLst>
                  <a:ext uri="{FF2B5EF4-FFF2-40B4-BE49-F238E27FC236}">
                    <a16:creationId xmlns:a16="http://schemas.microsoft.com/office/drawing/2014/main" id="{AAEE0424-26B8-F34D-A983-FFE652DC1D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0307" y="2212790"/>
                <a:ext cx="168848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textruta 100">
              <a:extLst>
                <a:ext uri="{FF2B5EF4-FFF2-40B4-BE49-F238E27FC236}">
                  <a16:creationId xmlns:a16="http://schemas.microsoft.com/office/drawing/2014/main" id="{078CA232-0A52-B24F-9E5C-16F991E06363}"/>
                </a:ext>
              </a:extLst>
            </p:cNvPr>
            <p:cNvSpPr txBox="1"/>
            <p:nvPr/>
          </p:nvSpPr>
          <p:spPr>
            <a:xfrm>
              <a:off x="742897" y="362332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+mn-lt"/>
                </a:rPr>
                <a:t>=</a:t>
              </a:r>
            </a:p>
          </p:txBody>
        </p:sp>
      </p:grp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342B9038-B05C-AE47-9771-F53F3490F12E}"/>
              </a:ext>
            </a:extLst>
          </p:cNvPr>
          <p:cNvGrpSpPr/>
          <p:nvPr/>
        </p:nvGrpSpPr>
        <p:grpSpPr>
          <a:xfrm>
            <a:off x="5583811" y="3457609"/>
            <a:ext cx="786257" cy="678514"/>
            <a:chOff x="3798416" y="1857117"/>
            <a:chExt cx="786257" cy="678514"/>
          </a:xfrm>
        </p:grpSpPr>
        <p:sp>
          <p:nvSpPr>
            <p:cNvPr id="104" name="textruta 103">
              <a:extLst>
                <a:ext uri="{FF2B5EF4-FFF2-40B4-BE49-F238E27FC236}">
                  <a16:creationId xmlns:a16="http://schemas.microsoft.com/office/drawing/2014/main" id="{6E3BCE6C-3725-B14B-AAE3-A031AF036EA5}"/>
                </a:ext>
              </a:extLst>
            </p:cNvPr>
            <p:cNvSpPr txBox="1"/>
            <p:nvPr/>
          </p:nvSpPr>
          <p:spPr>
            <a:xfrm>
              <a:off x="3880634" y="1857117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3 </a:t>
              </a:r>
              <a:r>
                <a:rPr lang="is-IS" sz="2000" dirty="0">
                  <a:solidFill>
                    <a:srgbClr val="FF0000"/>
                  </a:solidFill>
                  <a:latin typeface="Bradley Hand" pitchFamily="2" charset="77"/>
                </a:rPr>
                <a:t>∙</a:t>
              </a:r>
              <a:r>
                <a:rPr lang="is-IS" sz="2000" dirty="0">
                  <a:latin typeface="Bradley Hand" pitchFamily="2" charset="77"/>
                </a:rPr>
                <a:t> </a:t>
              </a:r>
              <a:r>
                <a:rPr lang="sv-SE" sz="2000" dirty="0">
                  <a:solidFill>
                    <a:srgbClr val="FF0000"/>
                  </a:solidFill>
                  <a:latin typeface="Bradley Hand" pitchFamily="2" charset="77"/>
                </a:rPr>
                <a:t>3</a:t>
              </a:r>
            </a:p>
          </p:txBody>
        </p:sp>
        <p:sp>
          <p:nvSpPr>
            <p:cNvPr id="105" name="textruta 104">
              <a:extLst>
                <a:ext uri="{FF2B5EF4-FFF2-40B4-BE49-F238E27FC236}">
                  <a16:creationId xmlns:a16="http://schemas.microsoft.com/office/drawing/2014/main" id="{D3A4BF40-9F3B-8B48-BDE0-B1ADA8F54896}"/>
                </a:ext>
              </a:extLst>
            </p:cNvPr>
            <p:cNvSpPr txBox="1"/>
            <p:nvPr/>
          </p:nvSpPr>
          <p:spPr>
            <a:xfrm>
              <a:off x="3798416" y="2135521"/>
              <a:ext cx="7777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 4</a:t>
              </a:r>
              <a:r>
                <a:rPr lang="is-IS" sz="2000" dirty="0">
                  <a:latin typeface="Bradley Hand" pitchFamily="2" charset="77"/>
                </a:rPr>
                <a:t> </a:t>
              </a:r>
              <a:r>
                <a:rPr lang="is-IS" sz="2000" dirty="0">
                  <a:solidFill>
                    <a:srgbClr val="FF0000"/>
                  </a:solidFill>
                  <a:latin typeface="Bradley Hand" pitchFamily="2" charset="77"/>
                </a:rPr>
                <a:t>∙</a:t>
              </a:r>
              <a:r>
                <a:rPr lang="is-IS" sz="2000" dirty="0">
                  <a:latin typeface="Bradley Hand" pitchFamily="2" charset="77"/>
                </a:rPr>
                <a:t> </a:t>
              </a:r>
              <a:r>
                <a:rPr lang="sv-SE" sz="2000" dirty="0">
                  <a:solidFill>
                    <a:srgbClr val="FF0000"/>
                  </a:solidFill>
                  <a:latin typeface="Bradley Hand" pitchFamily="2" charset="77"/>
                </a:rPr>
                <a:t>3</a:t>
              </a:r>
            </a:p>
          </p:txBody>
        </p:sp>
        <p:cxnSp>
          <p:nvCxnSpPr>
            <p:cNvPr id="106" name="Rak 105">
              <a:extLst>
                <a:ext uri="{FF2B5EF4-FFF2-40B4-BE49-F238E27FC236}">
                  <a16:creationId xmlns:a16="http://schemas.microsoft.com/office/drawing/2014/main" id="{CD8C6110-BFE5-BB44-A55B-51CEA40B76FA}"/>
                </a:ext>
              </a:extLst>
            </p:cNvPr>
            <p:cNvCxnSpPr>
              <a:cxnSpLocks/>
            </p:cNvCxnSpPr>
            <p:nvPr/>
          </p:nvCxnSpPr>
          <p:spPr>
            <a:xfrm>
              <a:off x="3877419" y="2183662"/>
              <a:ext cx="559444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upp 106">
            <a:extLst>
              <a:ext uri="{FF2B5EF4-FFF2-40B4-BE49-F238E27FC236}">
                <a16:creationId xmlns:a16="http://schemas.microsoft.com/office/drawing/2014/main" id="{AF42C478-1EFA-1B4C-98BE-485CECDBED8F}"/>
              </a:ext>
            </a:extLst>
          </p:cNvPr>
          <p:cNvGrpSpPr/>
          <p:nvPr/>
        </p:nvGrpSpPr>
        <p:grpSpPr>
          <a:xfrm>
            <a:off x="6353227" y="3478378"/>
            <a:ext cx="479618" cy="662337"/>
            <a:chOff x="3966541" y="1877886"/>
            <a:chExt cx="479618" cy="662337"/>
          </a:xfrm>
        </p:grpSpPr>
        <p:sp>
          <p:nvSpPr>
            <p:cNvPr id="108" name="textruta 107">
              <a:extLst>
                <a:ext uri="{FF2B5EF4-FFF2-40B4-BE49-F238E27FC236}">
                  <a16:creationId xmlns:a16="http://schemas.microsoft.com/office/drawing/2014/main" id="{5920A73C-C555-9242-A7E2-359A893413A0}"/>
                </a:ext>
              </a:extLst>
            </p:cNvPr>
            <p:cNvSpPr txBox="1"/>
            <p:nvPr/>
          </p:nvSpPr>
          <p:spPr>
            <a:xfrm>
              <a:off x="4053905" y="1877886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9</a:t>
              </a:r>
            </a:p>
          </p:txBody>
        </p:sp>
        <p:sp>
          <p:nvSpPr>
            <p:cNvPr id="109" name="textruta 108">
              <a:extLst>
                <a:ext uri="{FF2B5EF4-FFF2-40B4-BE49-F238E27FC236}">
                  <a16:creationId xmlns:a16="http://schemas.microsoft.com/office/drawing/2014/main" id="{93BBCD54-60C6-E847-901D-D82E213568AF}"/>
                </a:ext>
              </a:extLst>
            </p:cNvPr>
            <p:cNvSpPr txBox="1"/>
            <p:nvPr/>
          </p:nvSpPr>
          <p:spPr>
            <a:xfrm>
              <a:off x="3966541" y="2140113"/>
              <a:ext cx="4796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12</a:t>
              </a:r>
            </a:p>
          </p:txBody>
        </p:sp>
        <p:cxnSp>
          <p:nvCxnSpPr>
            <p:cNvPr id="110" name="Rak 109">
              <a:extLst>
                <a:ext uri="{FF2B5EF4-FFF2-40B4-BE49-F238E27FC236}">
                  <a16:creationId xmlns:a16="http://schemas.microsoft.com/office/drawing/2014/main" id="{981EA897-32E0-264C-AD95-3AB593ED3E37}"/>
                </a:ext>
              </a:extLst>
            </p:cNvPr>
            <p:cNvCxnSpPr/>
            <p:nvPr/>
          </p:nvCxnSpPr>
          <p:spPr>
            <a:xfrm>
              <a:off x="4026051" y="2192377"/>
              <a:ext cx="301660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0A1E2304-B84B-744F-BF89-93CC0DF3E4C2}"/>
              </a:ext>
            </a:extLst>
          </p:cNvPr>
          <p:cNvGrpSpPr/>
          <p:nvPr/>
        </p:nvGrpSpPr>
        <p:grpSpPr>
          <a:xfrm>
            <a:off x="5164571" y="3474926"/>
            <a:ext cx="530086" cy="639219"/>
            <a:chOff x="525717" y="3526199"/>
            <a:chExt cx="530086" cy="639219"/>
          </a:xfrm>
        </p:grpSpPr>
        <p:grpSp>
          <p:nvGrpSpPr>
            <p:cNvPr id="112" name="Grupp 111">
              <a:extLst>
                <a:ext uri="{FF2B5EF4-FFF2-40B4-BE49-F238E27FC236}">
                  <a16:creationId xmlns:a16="http://schemas.microsoft.com/office/drawing/2014/main" id="{DF48AC16-44BD-FF4E-BEFD-E8FBEE758527}"/>
                </a:ext>
              </a:extLst>
            </p:cNvPr>
            <p:cNvGrpSpPr/>
            <p:nvPr/>
          </p:nvGrpSpPr>
          <p:grpSpPr>
            <a:xfrm>
              <a:off x="525717" y="3526199"/>
              <a:ext cx="356804" cy="639219"/>
              <a:chOff x="3985638" y="1904484"/>
              <a:chExt cx="356804" cy="639219"/>
            </a:xfrm>
          </p:grpSpPr>
          <p:sp>
            <p:nvSpPr>
              <p:cNvPr id="114" name="textruta 113">
                <a:extLst>
                  <a:ext uri="{FF2B5EF4-FFF2-40B4-BE49-F238E27FC236}">
                    <a16:creationId xmlns:a16="http://schemas.microsoft.com/office/drawing/2014/main" id="{BA08705D-0F0A-874F-81A9-85E9E2832078}"/>
                  </a:ext>
                </a:extLst>
              </p:cNvPr>
              <p:cNvSpPr txBox="1"/>
              <p:nvPr/>
            </p:nvSpPr>
            <p:spPr>
              <a:xfrm>
                <a:off x="3997476" y="1904484"/>
                <a:ext cx="3449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115" name="textruta 114">
                <a:extLst>
                  <a:ext uri="{FF2B5EF4-FFF2-40B4-BE49-F238E27FC236}">
                    <a16:creationId xmlns:a16="http://schemas.microsoft.com/office/drawing/2014/main" id="{932D012C-1A47-7E43-941C-B01FB773F37F}"/>
                  </a:ext>
                </a:extLst>
              </p:cNvPr>
              <p:cNvSpPr txBox="1"/>
              <p:nvPr/>
            </p:nvSpPr>
            <p:spPr>
              <a:xfrm>
                <a:off x="3985638" y="2143593"/>
                <a:ext cx="3481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116" name="Rak 115">
                <a:extLst>
                  <a:ext uri="{FF2B5EF4-FFF2-40B4-BE49-F238E27FC236}">
                    <a16:creationId xmlns:a16="http://schemas.microsoft.com/office/drawing/2014/main" id="{D3261155-3878-4744-BEB2-5BE9EB11D4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0307" y="2212790"/>
                <a:ext cx="168848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textruta 112">
              <a:extLst>
                <a:ext uri="{FF2B5EF4-FFF2-40B4-BE49-F238E27FC236}">
                  <a16:creationId xmlns:a16="http://schemas.microsoft.com/office/drawing/2014/main" id="{28EBF2A3-5ECA-4942-A012-54787202B6D8}"/>
                </a:ext>
              </a:extLst>
            </p:cNvPr>
            <p:cNvSpPr txBox="1"/>
            <p:nvPr/>
          </p:nvSpPr>
          <p:spPr>
            <a:xfrm>
              <a:off x="742897" y="362332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+mn-lt"/>
                </a:rPr>
                <a:t>=</a:t>
              </a:r>
            </a:p>
          </p:txBody>
        </p:sp>
      </p:grpSp>
      <p:grpSp>
        <p:nvGrpSpPr>
          <p:cNvPr id="117" name="Grupp 116">
            <a:extLst>
              <a:ext uri="{FF2B5EF4-FFF2-40B4-BE49-F238E27FC236}">
                <a16:creationId xmlns:a16="http://schemas.microsoft.com/office/drawing/2014/main" id="{FDFC834E-3BEB-AD45-83F1-E3257504ED81}"/>
              </a:ext>
            </a:extLst>
          </p:cNvPr>
          <p:cNvGrpSpPr/>
          <p:nvPr/>
        </p:nvGrpSpPr>
        <p:grpSpPr>
          <a:xfrm>
            <a:off x="5558333" y="4256442"/>
            <a:ext cx="786257" cy="678514"/>
            <a:chOff x="3798416" y="1857117"/>
            <a:chExt cx="786257" cy="678514"/>
          </a:xfrm>
        </p:grpSpPr>
        <p:sp>
          <p:nvSpPr>
            <p:cNvPr id="118" name="textruta 117">
              <a:extLst>
                <a:ext uri="{FF2B5EF4-FFF2-40B4-BE49-F238E27FC236}">
                  <a16:creationId xmlns:a16="http://schemas.microsoft.com/office/drawing/2014/main" id="{D16D1E4E-BCF7-5E4C-8635-5EB93E4893C4}"/>
                </a:ext>
              </a:extLst>
            </p:cNvPr>
            <p:cNvSpPr txBox="1"/>
            <p:nvPr/>
          </p:nvSpPr>
          <p:spPr>
            <a:xfrm>
              <a:off x="3880634" y="1857117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2 </a:t>
              </a:r>
              <a:r>
                <a:rPr lang="is-IS" sz="2000" dirty="0">
                  <a:solidFill>
                    <a:srgbClr val="FF0000"/>
                  </a:solidFill>
                  <a:latin typeface="Bradley Hand" pitchFamily="2" charset="77"/>
                </a:rPr>
                <a:t>∙</a:t>
              </a:r>
              <a:r>
                <a:rPr lang="is-IS" sz="2000" dirty="0">
                  <a:latin typeface="Bradley Hand" pitchFamily="2" charset="77"/>
                </a:rPr>
                <a:t> </a:t>
              </a:r>
              <a:r>
                <a:rPr lang="sv-SE" sz="2000" dirty="0">
                  <a:solidFill>
                    <a:srgbClr val="FF0000"/>
                  </a:solidFill>
                  <a:latin typeface="Bradley Hand" pitchFamily="2" charset="77"/>
                </a:rPr>
                <a:t>4</a:t>
              </a:r>
            </a:p>
          </p:txBody>
        </p:sp>
        <p:sp>
          <p:nvSpPr>
            <p:cNvPr id="119" name="textruta 118">
              <a:extLst>
                <a:ext uri="{FF2B5EF4-FFF2-40B4-BE49-F238E27FC236}">
                  <a16:creationId xmlns:a16="http://schemas.microsoft.com/office/drawing/2014/main" id="{19DD31E1-09FD-F545-80DD-15B4EB72750E}"/>
                </a:ext>
              </a:extLst>
            </p:cNvPr>
            <p:cNvSpPr txBox="1"/>
            <p:nvPr/>
          </p:nvSpPr>
          <p:spPr>
            <a:xfrm>
              <a:off x="3798416" y="2135521"/>
              <a:ext cx="7777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 3</a:t>
              </a:r>
              <a:r>
                <a:rPr lang="is-IS" sz="2000" dirty="0">
                  <a:latin typeface="Bradley Hand" pitchFamily="2" charset="77"/>
                </a:rPr>
                <a:t> </a:t>
              </a:r>
              <a:r>
                <a:rPr lang="is-IS" sz="2000" dirty="0">
                  <a:solidFill>
                    <a:srgbClr val="FF0000"/>
                  </a:solidFill>
                  <a:latin typeface="Bradley Hand" pitchFamily="2" charset="77"/>
                </a:rPr>
                <a:t>∙</a:t>
              </a:r>
              <a:r>
                <a:rPr lang="is-IS" sz="2000" dirty="0">
                  <a:latin typeface="Bradley Hand" pitchFamily="2" charset="77"/>
                </a:rPr>
                <a:t> </a:t>
              </a:r>
              <a:r>
                <a:rPr lang="sv-SE" sz="2000" dirty="0">
                  <a:solidFill>
                    <a:srgbClr val="FF0000"/>
                  </a:solidFill>
                  <a:latin typeface="Bradley Hand" pitchFamily="2" charset="77"/>
                </a:rPr>
                <a:t>4</a:t>
              </a:r>
            </a:p>
          </p:txBody>
        </p:sp>
        <p:cxnSp>
          <p:nvCxnSpPr>
            <p:cNvPr id="120" name="Rak 119">
              <a:extLst>
                <a:ext uri="{FF2B5EF4-FFF2-40B4-BE49-F238E27FC236}">
                  <a16:creationId xmlns:a16="http://schemas.microsoft.com/office/drawing/2014/main" id="{1F6EEC32-47F5-D041-A9BC-350ABCCE91C8}"/>
                </a:ext>
              </a:extLst>
            </p:cNvPr>
            <p:cNvCxnSpPr>
              <a:cxnSpLocks/>
            </p:cNvCxnSpPr>
            <p:nvPr/>
          </p:nvCxnSpPr>
          <p:spPr>
            <a:xfrm>
              <a:off x="3877419" y="2183662"/>
              <a:ext cx="559444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upp 120">
            <a:extLst>
              <a:ext uri="{FF2B5EF4-FFF2-40B4-BE49-F238E27FC236}">
                <a16:creationId xmlns:a16="http://schemas.microsoft.com/office/drawing/2014/main" id="{0CA3B464-B2E7-5C4B-B21D-818039A4D585}"/>
              </a:ext>
            </a:extLst>
          </p:cNvPr>
          <p:cNvGrpSpPr/>
          <p:nvPr/>
        </p:nvGrpSpPr>
        <p:grpSpPr>
          <a:xfrm>
            <a:off x="6327749" y="4276287"/>
            <a:ext cx="479618" cy="663261"/>
            <a:chOff x="3966541" y="1876962"/>
            <a:chExt cx="479618" cy="663261"/>
          </a:xfrm>
        </p:grpSpPr>
        <p:sp>
          <p:nvSpPr>
            <p:cNvPr id="122" name="textruta 121">
              <a:extLst>
                <a:ext uri="{FF2B5EF4-FFF2-40B4-BE49-F238E27FC236}">
                  <a16:creationId xmlns:a16="http://schemas.microsoft.com/office/drawing/2014/main" id="{B84F0D5C-CAEB-B54F-9BF5-0C1A5042C87F}"/>
                </a:ext>
              </a:extLst>
            </p:cNvPr>
            <p:cNvSpPr txBox="1"/>
            <p:nvPr/>
          </p:nvSpPr>
          <p:spPr>
            <a:xfrm>
              <a:off x="4024253" y="1876962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8</a:t>
              </a:r>
            </a:p>
          </p:txBody>
        </p:sp>
        <p:sp>
          <p:nvSpPr>
            <p:cNvPr id="123" name="textruta 122">
              <a:extLst>
                <a:ext uri="{FF2B5EF4-FFF2-40B4-BE49-F238E27FC236}">
                  <a16:creationId xmlns:a16="http://schemas.microsoft.com/office/drawing/2014/main" id="{35828F34-78CD-384D-BCD8-204BD1B0628B}"/>
                </a:ext>
              </a:extLst>
            </p:cNvPr>
            <p:cNvSpPr txBox="1"/>
            <p:nvPr/>
          </p:nvSpPr>
          <p:spPr>
            <a:xfrm>
              <a:off x="3966541" y="2140113"/>
              <a:ext cx="4796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12</a:t>
              </a:r>
            </a:p>
          </p:txBody>
        </p:sp>
        <p:cxnSp>
          <p:nvCxnSpPr>
            <p:cNvPr id="124" name="Rak 123">
              <a:extLst>
                <a:ext uri="{FF2B5EF4-FFF2-40B4-BE49-F238E27FC236}">
                  <a16:creationId xmlns:a16="http://schemas.microsoft.com/office/drawing/2014/main" id="{83A62938-6639-3949-9A00-DAC97226D79C}"/>
                </a:ext>
              </a:extLst>
            </p:cNvPr>
            <p:cNvCxnSpPr/>
            <p:nvPr/>
          </p:nvCxnSpPr>
          <p:spPr>
            <a:xfrm>
              <a:off x="4026051" y="2192377"/>
              <a:ext cx="301660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upp 124">
            <a:extLst>
              <a:ext uri="{FF2B5EF4-FFF2-40B4-BE49-F238E27FC236}">
                <a16:creationId xmlns:a16="http://schemas.microsoft.com/office/drawing/2014/main" id="{48CF6B64-9ABB-C241-8D38-348AAFD39995}"/>
              </a:ext>
            </a:extLst>
          </p:cNvPr>
          <p:cNvGrpSpPr/>
          <p:nvPr/>
        </p:nvGrpSpPr>
        <p:grpSpPr>
          <a:xfrm>
            <a:off x="5139093" y="4273759"/>
            <a:ext cx="530086" cy="639219"/>
            <a:chOff x="525717" y="3526199"/>
            <a:chExt cx="530086" cy="639219"/>
          </a:xfrm>
        </p:grpSpPr>
        <p:grpSp>
          <p:nvGrpSpPr>
            <p:cNvPr id="126" name="Grupp 125">
              <a:extLst>
                <a:ext uri="{FF2B5EF4-FFF2-40B4-BE49-F238E27FC236}">
                  <a16:creationId xmlns:a16="http://schemas.microsoft.com/office/drawing/2014/main" id="{EAA099D3-3D08-C74A-A9FB-2F8BF43DF6F5}"/>
                </a:ext>
              </a:extLst>
            </p:cNvPr>
            <p:cNvGrpSpPr/>
            <p:nvPr/>
          </p:nvGrpSpPr>
          <p:grpSpPr>
            <a:xfrm>
              <a:off x="525717" y="3526199"/>
              <a:ext cx="356804" cy="639219"/>
              <a:chOff x="3985638" y="1904484"/>
              <a:chExt cx="356804" cy="639219"/>
            </a:xfrm>
          </p:grpSpPr>
          <p:sp>
            <p:nvSpPr>
              <p:cNvPr id="128" name="textruta 127">
                <a:extLst>
                  <a:ext uri="{FF2B5EF4-FFF2-40B4-BE49-F238E27FC236}">
                    <a16:creationId xmlns:a16="http://schemas.microsoft.com/office/drawing/2014/main" id="{1A275158-C977-9A49-9500-7F533D693B70}"/>
                  </a:ext>
                </a:extLst>
              </p:cNvPr>
              <p:cNvSpPr txBox="1"/>
              <p:nvPr/>
            </p:nvSpPr>
            <p:spPr>
              <a:xfrm>
                <a:off x="3997476" y="1904484"/>
                <a:ext cx="3449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129" name="textruta 128">
                <a:extLst>
                  <a:ext uri="{FF2B5EF4-FFF2-40B4-BE49-F238E27FC236}">
                    <a16:creationId xmlns:a16="http://schemas.microsoft.com/office/drawing/2014/main" id="{D9B3156E-15E7-524A-B0A3-2D57E4E8CA15}"/>
                  </a:ext>
                </a:extLst>
              </p:cNvPr>
              <p:cNvSpPr txBox="1"/>
              <p:nvPr/>
            </p:nvSpPr>
            <p:spPr>
              <a:xfrm>
                <a:off x="3985638" y="2143593"/>
                <a:ext cx="3481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130" name="Rak 129">
                <a:extLst>
                  <a:ext uri="{FF2B5EF4-FFF2-40B4-BE49-F238E27FC236}">
                    <a16:creationId xmlns:a16="http://schemas.microsoft.com/office/drawing/2014/main" id="{7DADBAC9-8EED-044F-A476-B2668F1C4F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0307" y="2212790"/>
                <a:ext cx="168848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textruta 126">
              <a:extLst>
                <a:ext uri="{FF2B5EF4-FFF2-40B4-BE49-F238E27FC236}">
                  <a16:creationId xmlns:a16="http://schemas.microsoft.com/office/drawing/2014/main" id="{8F6F536D-075C-F142-8BA6-27EAC3BC902E}"/>
                </a:ext>
              </a:extLst>
            </p:cNvPr>
            <p:cNvSpPr txBox="1"/>
            <p:nvPr/>
          </p:nvSpPr>
          <p:spPr>
            <a:xfrm>
              <a:off x="742897" y="362332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+mn-lt"/>
                </a:rPr>
                <a:t>=</a:t>
              </a:r>
            </a:p>
          </p:txBody>
        </p:sp>
      </p:grpSp>
      <p:sp>
        <p:nvSpPr>
          <p:cNvPr id="131" name="textruta 130">
            <a:extLst>
              <a:ext uri="{FF2B5EF4-FFF2-40B4-BE49-F238E27FC236}">
                <a16:creationId xmlns:a16="http://schemas.microsoft.com/office/drawing/2014/main" id="{6C06B5AF-9584-3842-A289-CFCEE4E8FC1C}"/>
              </a:ext>
            </a:extLst>
          </p:cNvPr>
          <p:cNvSpPr txBox="1"/>
          <p:nvPr/>
        </p:nvSpPr>
        <p:spPr>
          <a:xfrm>
            <a:off x="6168026" y="357204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=</a:t>
            </a:r>
          </a:p>
        </p:txBody>
      </p:sp>
      <p:sp>
        <p:nvSpPr>
          <p:cNvPr id="132" name="textruta 131">
            <a:extLst>
              <a:ext uri="{FF2B5EF4-FFF2-40B4-BE49-F238E27FC236}">
                <a16:creationId xmlns:a16="http://schemas.microsoft.com/office/drawing/2014/main" id="{C4480D8B-D058-2140-A7EE-9CFBC8E5EA76}"/>
              </a:ext>
            </a:extLst>
          </p:cNvPr>
          <p:cNvSpPr txBox="1"/>
          <p:nvPr/>
        </p:nvSpPr>
        <p:spPr>
          <a:xfrm>
            <a:off x="6155256" y="437011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=</a:t>
            </a:r>
          </a:p>
        </p:txBody>
      </p:sp>
      <p:grpSp>
        <p:nvGrpSpPr>
          <p:cNvPr id="133" name="Grupp 132">
            <a:extLst>
              <a:ext uri="{FF2B5EF4-FFF2-40B4-BE49-F238E27FC236}">
                <a16:creationId xmlns:a16="http://schemas.microsoft.com/office/drawing/2014/main" id="{0A4BF709-B1B5-FB47-8AFF-709E058AC6B5}"/>
              </a:ext>
            </a:extLst>
          </p:cNvPr>
          <p:cNvGrpSpPr/>
          <p:nvPr/>
        </p:nvGrpSpPr>
        <p:grpSpPr>
          <a:xfrm>
            <a:off x="5538667" y="5039527"/>
            <a:ext cx="1057404" cy="631379"/>
            <a:chOff x="5092415" y="2962756"/>
            <a:chExt cx="1057404" cy="631379"/>
          </a:xfrm>
        </p:grpSpPr>
        <p:grpSp>
          <p:nvGrpSpPr>
            <p:cNvPr id="134" name="Grupp 133">
              <a:extLst>
                <a:ext uri="{FF2B5EF4-FFF2-40B4-BE49-F238E27FC236}">
                  <a16:creationId xmlns:a16="http://schemas.microsoft.com/office/drawing/2014/main" id="{3D4D7476-20C0-2F48-9BF7-8C279AA2F631}"/>
                </a:ext>
              </a:extLst>
            </p:cNvPr>
            <p:cNvGrpSpPr/>
            <p:nvPr/>
          </p:nvGrpSpPr>
          <p:grpSpPr>
            <a:xfrm>
              <a:off x="5092415" y="2962756"/>
              <a:ext cx="351879" cy="631379"/>
              <a:chOff x="3981466" y="1876528"/>
              <a:chExt cx="351879" cy="631379"/>
            </a:xfrm>
          </p:grpSpPr>
          <p:sp>
            <p:nvSpPr>
              <p:cNvPr id="140" name="textruta 139">
                <a:extLst>
                  <a:ext uri="{FF2B5EF4-FFF2-40B4-BE49-F238E27FC236}">
                    <a16:creationId xmlns:a16="http://schemas.microsoft.com/office/drawing/2014/main" id="{B7FE5E8E-3F51-8048-98DD-8020A35E5449}"/>
                  </a:ext>
                </a:extLst>
              </p:cNvPr>
              <p:cNvSpPr txBox="1"/>
              <p:nvPr/>
            </p:nvSpPr>
            <p:spPr>
              <a:xfrm>
                <a:off x="3988379" y="1876528"/>
                <a:ext cx="3449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141" name="textruta 140">
                <a:extLst>
                  <a:ext uri="{FF2B5EF4-FFF2-40B4-BE49-F238E27FC236}">
                    <a16:creationId xmlns:a16="http://schemas.microsoft.com/office/drawing/2014/main" id="{F9B9A5E8-D525-6F49-A35E-CA7E8B149284}"/>
                  </a:ext>
                </a:extLst>
              </p:cNvPr>
              <p:cNvSpPr txBox="1"/>
              <p:nvPr/>
            </p:nvSpPr>
            <p:spPr>
              <a:xfrm>
                <a:off x="3981466" y="2107797"/>
                <a:ext cx="3449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142" name="Rak 141">
                <a:extLst>
                  <a:ext uri="{FF2B5EF4-FFF2-40B4-BE49-F238E27FC236}">
                    <a16:creationId xmlns:a16="http://schemas.microsoft.com/office/drawing/2014/main" id="{2919FAFF-D786-9248-841E-5431FEF997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52123" y="2179754"/>
                <a:ext cx="25498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upp 134">
              <a:extLst>
                <a:ext uri="{FF2B5EF4-FFF2-40B4-BE49-F238E27FC236}">
                  <a16:creationId xmlns:a16="http://schemas.microsoft.com/office/drawing/2014/main" id="{05B1C494-ACE5-7245-B12D-F2DA4A9D46CA}"/>
                </a:ext>
              </a:extLst>
            </p:cNvPr>
            <p:cNvGrpSpPr/>
            <p:nvPr/>
          </p:nvGrpSpPr>
          <p:grpSpPr>
            <a:xfrm>
              <a:off x="5804853" y="2962756"/>
              <a:ext cx="344966" cy="620356"/>
              <a:chOff x="4022815" y="1889151"/>
              <a:chExt cx="344966" cy="620356"/>
            </a:xfrm>
          </p:grpSpPr>
          <p:sp>
            <p:nvSpPr>
              <p:cNvPr id="137" name="textruta 136">
                <a:extLst>
                  <a:ext uri="{FF2B5EF4-FFF2-40B4-BE49-F238E27FC236}">
                    <a16:creationId xmlns:a16="http://schemas.microsoft.com/office/drawing/2014/main" id="{AB17B356-5F8F-014C-B327-35F13166ADA4}"/>
                  </a:ext>
                </a:extLst>
              </p:cNvPr>
              <p:cNvSpPr txBox="1"/>
              <p:nvPr/>
            </p:nvSpPr>
            <p:spPr>
              <a:xfrm>
                <a:off x="4022815" y="1889151"/>
                <a:ext cx="3449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138" name="textruta 137">
                <a:extLst>
                  <a:ext uri="{FF2B5EF4-FFF2-40B4-BE49-F238E27FC236}">
                    <a16:creationId xmlns:a16="http://schemas.microsoft.com/office/drawing/2014/main" id="{A2D51B16-F2DF-B140-B6B4-00DD9CE3DED3}"/>
                  </a:ext>
                </a:extLst>
              </p:cNvPr>
              <p:cNvSpPr txBox="1"/>
              <p:nvPr/>
            </p:nvSpPr>
            <p:spPr>
              <a:xfrm>
                <a:off x="4026021" y="2109397"/>
                <a:ext cx="3385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139" name="Rak 138">
                <a:extLst>
                  <a:ext uri="{FF2B5EF4-FFF2-40B4-BE49-F238E27FC236}">
                    <a16:creationId xmlns:a16="http://schemas.microsoft.com/office/drawing/2014/main" id="{4B5976A5-8678-A64D-9D04-A78A4076FC60}"/>
                  </a:ext>
                </a:extLst>
              </p:cNvPr>
              <p:cNvCxnSpPr/>
              <p:nvPr/>
            </p:nvCxnSpPr>
            <p:spPr>
              <a:xfrm>
                <a:off x="4026051" y="2192377"/>
                <a:ext cx="30166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Rektangel 135">
              <a:extLst>
                <a:ext uri="{FF2B5EF4-FFF2-40B4-BE49-F238E27FC236}">
                  <a16:creationId xmlns:a16="http://schemas.microsoft.com/office/drawing/2014/main" id="{3BAFEC05-2E76-5B4B-803D-9D3C68D8903F}"/>
                </a:ext>
              </a:extLst>
            </p:cNvPr>
            <p:cNvSpPr/>
            <p:nvPr/>
          </p:nvSpPr>
          <p:spPr>
            <a:xfrm>
              <a:off x="5466267" y="3052204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dirty="0"/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5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6" grpId="0"/>
      <p:bldP spid="45" grpId="0" animBg="1"/>
      <p:bldP spid="46" grpId="0"/>
      <p:bldP spid="56" grpId="0" animBg="1"/>
      <p:bldP spid="72" grpId="0"/>
      <p:bldP spid="73" grpId="0"/>
      <p:bldP spid="94" grpId="0" animBg="1"/>
      <p:bldP spid="95" grpId="0" animBg="1"/>
      <p:bldP spid="96" grpId="0"/>
      <p:bldP spid="131" grpId="0"/>
      <p:bldP spid="13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16757</TotalTime>
  <Words>585</Words>
  <Application>Microsoft Macintosh PowerPoint</Application>
  <PresentationFormat>Bildspel på skärmen (4:3)</PresentationFormat>
  <Paragraphs>207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182</cp:revision>
  <dcterms:created xsi:type="dcterms:W3CDTF">2017-04-10T07:17:33Z</dcterms:created>
  <dcterms:modified xsi:type="dcterms:W3CDTF">2021-08-04T06:52:29Z</dcterms:modified>
</cp:coreProperties>
</file>