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2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5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3849" y="1874728"/>
            <a:ext cx="50043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Ida är 4 cm längre än Nathalie.</a:t>
            </a:r>
          </a:p>
          <a:p>
            <a:endParaRPr lang="sv-SE" sz="2800" dirty="0"/>
          </a:p>
          <a:p>
            <a:r>
              <a:rPr lang="sv-SE" sz="2800" dirty="0"/>
              <a:t>Sammanlagt är flickorna 324 cm.</a:t>
            </a:r>
          </a:p>
          <a:p>
            <a:endParaRPr lang="sv-SE" sz="2800" dirty="0"/>
          </a:p>
          <a:p>
            <a:r>
              <a:rPr lang="sv-SE" sz="2800" dirty="0"/>
              <a:t>Hur lång är var och en?</a:t>
            </a:r>
          </a:p>
        </p:txBody>
      </p:sp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20141" y="1443841"/>
            <a:ext cx="89517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Under en utflykt deltog dubbelt så många flickor som pojkar.</a:t>
            </a:r>
          </a:p>
          <a:p>
            <a:endParaRPr lang="sv-SE" sz="2800" dirty="0"/>
          </a:p>
          <a:p>
            <a:r>
              <a:rPr lang="sv-SE" sz="2800" dirty="0"/>
              <a:t>Antalet vuxna var dubbelt så många som antalet barn.</a:t>
            </a:r>
          </a:p>
          <a:p>
            <a:endParaRPr lang="sv-SE" sz="2800" dirty="0"/>
          </a:p>
          <a:p>
            <a:r>
              <a:rPr lang="sv-SE" sz="2800" dirty="0"/>
              <a:t>Sammanlagt deltog 99 personer i utflykten.</a:t>
            </a:r>
          </a:p>
          <a:p>
            <a:endParaRPr lang="sv-SE" sz="2800" dirty="0"/>
          </a:p>
          <a:p>
            <a:r>
              <a:rPr lang="sv-SE" sz="2800" dirty="0"/>
              <a:t>Hur många pojkar, flickor och vuxna deltog i utflykten?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55887" y="1874728"/>
            <a:ext cx="58802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Summan av två tal är 105.</a:t>
            </a:r>
          </a:p>
          <a:p>
            <a:endParaRPr lang="sv-SE" sz="2800" dirty="0"/>
          </a:p>
          <a:p>
            <a:r>
              <a:rPr lang="sv-SE" sz="2800" dirty="0"/>
              <a:t>Det ena talet är 37 större än det andra.</a:t>
            </a:r>
          </a:p>
          <a:p>
            <a:endParaRPr lang="sv-SE" sz="2800" dirty="0"/>
          </a:p>
          <a:p>
            <a:r>
              <a:rPr lang="sv-SE" sz="2800" dirty="0"/>
              <a:t>Vilka är talen?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41762" y="2767280"/>
            <a:ext cx="45084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ANVÄND EKVATION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4551" y="1874728"/>
            <a:ext cx="72228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Ett tal multipliceras med 4.</a:t>
            </a:r>
          </a:p>
          <a:p>
            <a:endParaRPr lang="sv-SE" sz="2800" dirty="0"/>
          </a:p>
          <a:p>
            <a:r>
              <a:rPr lang="sv-SE" sz="2800" dirty="0"/>
              <a:t>Om man sedan adderar med 5 så är summan 17.</a:t>
            </a:r>
          </a:p>
          <a:p>
            <a:endParaRPr lang="sv-SE" sz="2800" dirty="0"/>
          </a:p>
          <a:p>
            <a:r>
              <a:rPr lang="sv-SE" sz="2800" dirty="0"/>
              <a:t>Vilket är talet?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3728" y="1659285"/>
            <a:ext cx="60045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Ett tal divideras med 3.</a:t>
            </a:r>
          </a:p>
          <a:p>
            <a:endParaRPr lang="sv-SE" sz="2800" dirty="0"/>
          </a:p>
          <a:p>
            <a:r>
              <a:rPr lang="sv-SE" sz="2800" dirty="0"/>
              <a:t>Om man sedan subtraherar med 8 så är differensen 12.</a:t>
            </a:r>
          </a:p>
          <a:p>
            <a:endParaRPr lang="sv-SE" sz="2800" dirty="0"/>
          </a:p>
          <a:p>
            <a:r>
              <a:rPr lang="sv-SE" sz="2800" dirty="0"/>
              <a:t>Vilket är talet?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92548" y="847288"/>
            <a:ext cx="7414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Om man dividerar morfars ålder med 7 och sedan subtraherar med 6, får man Cajsas ålder.</a:t>
            </a:r>
          </a:p>
          <a:p>
            <a:endParaRPr lang="sv-SE" sz="2800" dirty="0"/>
          </a:p>
          <a:p>
            <a:r>
              <a:rPr lang="sv-SE" sz="2800" dirty="0"/>
              <a:t>Hur gammal är morfar, om Cajsa är 3 år?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388B4E4-9D81-46EC-BD25-054DDB310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964" y="2597595"/>
            <a:ext cx="3727912" cy="27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41452" y="847288"/>
            <a:ext cx="47090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Rektangelns omkrets är 56 cm.</a:t>
            </a:r>
          </a:p>
          <a:p>
            <a:endParaRPr lang="sv-SE" sz="2800" dirty="0"/>
          </a:p>
          <a:p>
            <a:r>
              <a:rPr lang="sv-SE" sz="2800" dirty="0"/>
              <a:t>Hur långa är sidorna?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8020349-E700-4E0B-9B5C-AEEEAA1D6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002" y="3883255"/>
            <a:ext cx="4696545" cy="18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58905" y="847288"/>
            <a:ext cx="40741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Hur mycket väger en kula?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5DCC7FD5-A9D9-4EA3-A82F-58EA8681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984" y="3020550"/>
            <a:ext cx="8068032" cy="244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56683" y="1874728"/>
            <a:ext cx="607863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Ebba och Mateodelade på 25 vindruvor.</a:t>
            </a:r>
          </a:p>
          <a:p>
            <a:endParaRPr lang="sv-SE" sz="2800" dirty="0"/>
          </a:p>
          <a:p>
            <a:r>
              <a:rPr lang="sv-SE" sz="2800" dirty="0"/>
              <a:t>Ebba fick 5 fler än Matteo.</a:t>
            </a:r>
          </a:p>
          <a:p>
            <a:endParaRPr lang="sv-SE" sz="2800" dirty="0"/>
          </a:p>
          <a:p>
            <a:r>
              <a:rPr lang="sv-SE" sz="2800" dirty="0"/>
              <a:t>Hur många vindruvor fick Matteo?</a:t>
            </a:r>
          </a:p>
        </p:txBody>
      </p:sp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40179" y="2090172"/>
            <a:ext cx="59116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Tre jämna tal som följer efter varandra har summan 66.</a:t>
            </a:r>
          </a:p>
          <a:p>
            <a:endParaRPr lang="sv-SE" sz="2800" dirty="0"/>
          </a:p>
          <a:p>
            <a:r>
              <a:rPr lang="sv-SE" sz="2800" dirty="0"/>
              <a:t>Vilka är talen?</a:t>
            </a:r>
          </a:p>
        </p:txBody>
      </p:sp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380</TotalTime>
  <Words>231</Words>
  <Application>Microsoft Office PowerPoint</Application>
  <PresentationFormat>Bredbild</PresentationFormat>
  <Paragraphs>65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32</cp:revision>
  <dcterms:created xsi:type="dcterms:W3CDTF">2019-08-04T10:07:00Z</dcterms:created>
  <dcterms:modified xsi:type="dcterms:W3CDTF">2021-07-20T14:38:36Z</dcterms:modified>
</cp:coreProperties>
</file>