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108" y="1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0853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7414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6518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4963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3726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3687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1244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4064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4703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9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0968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6436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462943" y="2767280"/>
            <a:ext cx="52661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RÄKNA OCH HÄPNA </a:t>
            </a:r>
          </a:p>
          <a:p>
            <a:pPr algn="ctr"/>
            <a:r>
              <a:rPr lang="sv-SE" sz="4000" b="1" dirty="0"/>
              <a:t>KAPITEL 4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161043" y="2787161"/>
            <a:ext cx="41258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Börja med att göra en gissning.</a:t>
            </a:r>
          </a:p>
        </p:txBody>
      </p:sp>
      <p:sp>
        <p:nvSpPr>
          <p:cNvPr id="22" name="textruta 21">
            <a:extLst>
              <a:ext uri="{FF2B5EF4-FFF2-40B4-BE49-F238E27FC236}">
                <a16:creationId xmlns:a16="http://schemas.microsoft.com/office/drawing/2014/main" id="{C3866C2A-7258-4EF4-94FF-0E871CA18543}"/>
              </a:ext>
            </a:extLst>
          </p:cNvPr>
          <p:cNvSpPr txBox="1"/>
          <p:nvPr/>
        </p:nvSpPr>
        <p:spPr>
          <a:xfrm>
            <a:off x="1161043" y="3477660"/>
            <a:ext cx="80660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Gör en beräkning. Du får lite hjälp på vägen:</a:t>
            </a:r>
          </a:p>
          <a:p>
            <a:pPr marL="342900" indent="-342900">
              <a:buFontTx/>
              <a:buChar char="-"/>
            </a:pPr>
            <a:r>
              <a:rPr lang="sv-SE" sz="2400" dirty="0"/>
              <a:t>1 dm</a:t>
            </a:r>
            <a:r>
              <a:rPr lang="sv-SE" sz="2400" baseline="30000" dirty="0"/>
              <a:t>3</a:t>
            </a:r>
            <a:r>
              <a:rPr lang="sv-SE" sz="2400" dirty="0"/>
              <a:t> (kubikdecimeter) = 1000 cm</a:t>
            </a:r>
            <a:r>
              <a:rPr lang="sv-SE" sz="2400" baseline="30000" dirty="0"/>
              <a:t>3</a:t>
            </a:r>
            <a:endParaRPr lang="sv-SE" sz="2400" dirty="0"/>
          </a:p>
          <a:p>
            <a:pPr marL="342900" indent="-342900">
              <a:buFontTx/>
              <a:buChar char="-"/>
            </a:pPr>
            <a:r>
              <a:rPr lang="sv-SE" sz="2400" dirty="0"/>
              <a:t>1 m</a:t>
            </a:r>
            <a:r>
              <a:rPr lang="sv-SE" sz="2400" baseline="30000" dirty="0"/>
              <a:t>3</a:t>
            </a:r>
            <a:r>
              <a:rPr lang="sv-SE" sz="2400" dirty="0"/>
              <a:t> (kubikmeter) = 1 000 dm</a:t>
            </a:r>
            <a:r>
              <a:rPr lang="sv-SE" sz="2400" baseline="30000" dirty="0"/>
              <a:t>3</a:t>
            </a:r>
            <a:r>
              <a:rPr lang="sv-SE" sz="2400" dirty="0"/>
              <a:t> </a:t>
            </a:r>
          </a:p>
          <a:p>
            <a:pPr marL="342900" indent="-342900">
              <a:buFontTx/>
              <a:buChar char="-"/>
            </a:pPr>
            <a:r>
              <a:rPr lang="sv-SE" sz="2400" dirty="0"/>
              <a:t>Du kan räkna ut klassrummets volym i kubikmeter genom att ta längden gånger bredden gånger höjden.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5F56FFC0-C60F-4EF3-B24E-49A3B6F4497D}"/>
              </a:ext>
            </a:extLst>
          </p:cNvPr>
          <p:cNvSpPr txBox="1"/>
          <p:nvPr/>
        </p:nvSpPr>
        <p:spPr>
          <a:xfrm>
            <a:off x="421211" y="286925"/>
            <a:ext cx="67665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b="1" dirty="0"/>
              <a:t>HUR MÅNGA POPCORN FÅR PLATS I KLASSRUMMET?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7C91D2D7-2D48-4FD7-AEFA-7C089CD487CF}"/>
              </a:ext>
            </a:extLst>
          </p:cNvPr>
          <p:cNvSpPr txBox="1"/>
          <p:nvPr/>
        </p:nvSpPr>
        <p:spPr>
          <a:xfrm>
            <a:off x="421210" y="2728808"/>
            <a:ext cx="4821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b="1" dirty="0"/>
              <a:t>A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C2DF611-6A8A-42F0-9508-4A8A64095132}"/>
              </a:ext>
            </a:extLst>
          </p:cNvPr>
          <p:cNvSpPr txBox="1"/>
          <p:nvPr/>
        </p:nvSpPr>
        <p:spPr>
          <a:xfrm>
            <a:off x="421209" y="3445462"/>
            <a:ext cx="4821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b="1" dirty="0"/>
              <a:t>B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84BAA4EA-71E5-4F98-8506-E15855F91113}"/>
              </a:ext>
            </a:extLst>
          </p:cNvPr>
          <p:cNvSpPr txBox="1"/>
          <p:nvPr/>
        </p:nvSpPr>
        <p:spPr>
          <a:xfrm>
            <a:off x="421211" y="1553271"/>
            <a:ext cx="102523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När du går på bio så kanske du tar med dig en kartong med popcorn in i salongen.</a:t>
            </a:r>
          </a:p>
          <a:p>
            <a:r>
              <a:rPr lang="sv-SE" sz="2400" dirty="0"/>
              <a:t>Tänk dig nu att vi ska poppa så många popcorn så att hela klassrummet blir fullt.</a:t>
            </a:r>
          </a:p>
          <a:p>
            <a:r>
              <a:rPr lang="sv-SE" sz="2400" dirty="0"/>
              <a:t>Hur många popcorn skulle det bli?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66D14705-72AE-4BAD-87B4-BA3BAB0A5E2F}"/>
              </a:ext>
            </a:extLst>
          </p:cNvPr>
          <p:cNvSpPr txBox="1"/>
          <p:nvPr/>
        </p:nvSpPr>
        <p:spPr>
          <a:xfrm>
            <a:off x="421208" y="5447025"/>
            <a:ext cx="4821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b="1" dirty="0"/>
              <a:t>C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107C5307-E372-4C64-B0F7-D56F52B5A57F}"/>
              </a:ext>
            </a:extLst>
          </p:cNvPr>
          <p:cNvSpPr txBox="1"/>
          <p:nvPr/>
        </p:nvSpPr>
        <p:spPr>
          <a:xfrm>
            <a:off x="1161043" y="5508579"/>
            <a:ext cx="62372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Hur många popcorn kom du fram till att det blir?</a:t>
            </a:r>
          </a:p>
        </p:txBody>
      </p:sp>
    </p:spTree>
    <p:extLst>
      <p:ext uri="{BB962C8B-B14F-4D97-AF65-F5344CB8AC3E}">
        <p14:creationId xmlns:p14="http://schemas.microsoft.com/office/powerpoint/2010/main" val="73077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12" grpId="0"/>
      <p:bldP spid="10" grpId="0"/>
    </p:bldLst>
  </p:timing>
</p:sld>
</file>

<file path=ppt/theme/theme1.xml><?xml version="1.0" encoding="utf-8"?>
<a:theme xmlns:a="http://schemas.openxmlformats.org/drawingml/2006/main" name="Återblick">
  <a:themeElements>
    <a:clrScheme name="Lila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600</TotalTime>
  <Words>122</Words>
  <Application>Microsoft Office PowerPoint</Application>
  <PresentationFormat>Bredbild</PresentationFormat>
  <Paragraphs>15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5" baseType="lpstr">
      <vt:lpstr>Calibri</vt:lpstr>
      <vt:lpstr>Calibri Light</vt:lpstr>
      <vt:lpstr>Återblick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56</cp:revision>
  <dcterms:created xsi:type="dcterms:W3CDTF">2019-08-04T10:07:00Z</dcterms:created>
  <dcterms:modified xsi:type="dcterms:W3CDTF">2021-07-12T17:07:47Z</dcterms:modified>
</cp:coreProperties>
</file>