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9" r:id="rId3"/>
    <p:sldId id="259" r:id="rId4"/>
    <p:sldId id="274" r:id="rId5"/>
    <p:sldId id="275" r:id="rId6"/>
    <p:sldId id="276" r:id="rId7"/>
    <p:sldId id="27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85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741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651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496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72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368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124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406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470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096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43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58984" y="3075057"/>
            <a:ext cx="58740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RESONEMANG KAPITEL 4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311805" y="3075057"/>
            <a:ext cx="35683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VINKELSUMMA</a:t>
            </a:r>
          </a:p>
        </p:txBody>
      </p:sp>
    </p:spTree>
    <p:extLst>
      <p:ext uri="{BB962C8B-B14F-4D97-AF65-F5344CB8AC3E}">
        <p14:creationId xmlns:p14="http://schemas.microsoft.com/office/powerpoint/2010/main" val="2870636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94229" y="1905506"/>
            <a:ext cx="70035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1. Rita en oregelbunden fyrhörning där kortaste sidan minst är 8 cm lång.</a:t>
            </a:r>
          </a:p>
          <a:p>
            <a:endParaRPr lang="sv-SE" sz="2400" dirty="0"/>
          </a:p>
          <a:p>
            <a:r>
              <a:rPr lang="sv-SE" sz="2400" dirty="0"/>
              <a:t>Mät vinklarna så noggrant som möjligt.</a:t>
            </a:r>
          </a:p>
          <a:p>
            <a:endParaRPr lang="sv-SE" sz="2400" dirty="0"/>
          </a:p>
          <a:p>
            <a:r>
              <a:rPr lang="sv-SE" sz="2400" dirty="0"/>
              <a:t>Addera de fyra vinklarnas storlek.</a:t>
            </a:r>
          </a:p>
          <a:p>
            <a:endParaRPr lang="sv-SE" sz="2400" dirty="0"/>
          </a:p>
          <a:p>
            <a:r>
              <a:rPr lang="sv-SE" sz="2400" dirty="0"/>
              <a:t>Vilken är vinkelsumman?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85814" y="567106"/>
            <a:ext cx="74855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2. Vinkelsumman i månghörningar kan du räkna ut genom att dela in månghörningen i trianglar.</a:t>
            </a:r>
          </a:p>
          <a:p>
            <a:endParaRPr lang="sv-SE" sz="2400" dirty="0"/>
          </a:p>
          <a:p>
            <a:r>
              <a:rPr lang="sv-SE" sz="2400" dirty="0"/>
              <a:t>Det kan du göra genom att dra diagonaler på det sätt som vi har gjort nedan.</a:t>
            </a:r>
          </a:p>
          <a:p>
            <a:endParaRPr lang="sv-SE" sz="2400" dirty="0"/>
          </a:p>
          <a:p>
            <a:r>
              <a:rPr lang="sv-SE" sz="2400" dirty="0"/>
              <a:t>I hur många trianglar går det att dela in en</a:t>
            </a:r>
          </a:p>
          <a:p>
            <a:pPr marL="457200" indent="-457200">
              <a:buAutoNum type="alphaLcParenR"/>
            </a:pPr>
            <a:r>
              <a:rPr lang="sv-SE" sz="2400" dirty="0"/>
              <a:t>fyrhörning</a:t>
            </a:r>
          </a:p>
          <a:p>
            <a:pPr marL="457200" indent="-457200">
              <a:buAutoNum type="alphaLcParenR"/>
            </a:pPr>
            <a:r>
              <a:rPr lang="sv-SE" sz="2400" dirty="0"/>
              <a:t>femhörning</a:t>
            </a:r>
          </a:p>
          <a:p>
            <a:pPr marL="457200" indent="-457200">
              <a:buAutoNum type="alphaLcParenR"/>
            </a:pPr>
            <a:r>
              <a:rPr lang="sv-SE" sz="2400" dirty="0"/>
              <a:t>sexhörning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EE2C0D6-1378-4A02-A2C2-955A3CB1F6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5367" y="3734050"/>
            <a:ext cx="8307979" cy="1730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93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391757" y="1720840"/>
            <a:ext cx="54084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3. Varje triangel har vinkelsumman 180°.</a:t>
            </a:r>
          </a:p>
          <a:p>
            <a:endParaRPr lang="sv-SE" sz="2400" dirty="0"/>
          </a:p>
          <a:p>
            <a:r>
              <a:rPr lang="sv-SE" sz="2400" dirty="0"/>
              <a:t>Hur kan du då räkna ut vinkelsumman i en</a:t>
            </a:r>
          </a:p>
          <a:p>
            <a:endParaRPr lang="sv-SE" sz="2400" dirty="0"/>
          </a:p>
          <a:p>
            <a:pPr marL="457200" indent="-457200">
              <a:buAutoNum type="alphaLcParenR"/>
            </a:pPr>
            <a:r>
              <a:rPr lang="sv-SE" sz="2400" dirty="0"/>
              <a:t>fyrhörning</a:t>
            </a:r>
          </a:p>
          <a:p>
            <a:pPr marL="457200" indent="-457200">
              <a:buAutoNum type="alphaLcParenR"/>
            </a:pPr>
            <a:endParaRPr lang="sv-SE" sz="2400" dirty="0"/>
          </a:p>
          <a:p>
            <a:pPr marL="457200" indent="-457200">
              <a:buAutoNum type="alphaLcParenR"/>
            </a:pPr>
            <a:r>
              <a:rPr lang="sv-SE" sz="2400" dirty="0"/>
              <a:t>femhörning</a:t>
            </a:r>
          </a:p>
          <a:p>
            <a:pPr marL="457200" indent="-457200">
              <a:buAutoNum type="alphaLcParenR"/>
            </a:pPr>
            <a:endParaRPr lang="sv-SE" sz="2400" dirty="0"/>
          </a:p>
          <a:p>
            <a:pPr marL="457200" indent="-457200">
              <a:buAutoNum type="alphaLcParenR"/>
            </a:pPr>
            <a:r>
              <a:rPr lang="sv-SE" sz="2400" dirty="0"/>
              <a:t>sexhörning</a:t>
            </a:r>
          </a:p>
        </p:txBody>
      </p:sp>
    </p:spTree>
    <p:extLst>
      <p:ext uri="{BB962C8B-B14F-4D97-AF65-F5344CB8AC3E}">
        <p14:creationId xmlns:p14="http://schemas.microsoft.com/office/powerpoint/2010/main" val="401980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546879" y="1905506"/>
            <a:ext cx="50982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4. Använd dina kunskaper och räkna ut hur stor vinkelsumman är i en</a:t>
            </a:r>
          </a:p>
          <a:p>
            <a:endParaRPr lang="sv-SE" sz="2400" dirty="0"/>
          </a:p>
          <a:p>
            <a:pPr marL="457200" indent="-457200">
              <a:buAutoNum type="alphaLcParenR"/>
            </a:pPr>
            <a:r>
              <a:rPr lang="sv-SE" sz="2400" dirty="0"/>
              <a:t>12-hörning</a:t>
            </a:r>
          </a:p>
          <a:p>
            <a:pPr marL="457200" indent="-457200">
              <a:buAutoNum type="alphaLcParenR"/>
            </a:pPr>
            <a:endParaRPr lang="sv-SE" sz="2400" dirty="0"/>
          </a:p>
          <a:p>
            <a:pPr marL="457200" indent="-457200">
              <a:buAutoNum type="alphaLcParenR"/>
            </a:pPr>
            <a:r>
              <a:rPr lang="sv-SE" sz="2400" dirty="0"/>
              <a:t>22-hörning</a:t>
            </a:r>
          </a:p>
          <a:p>
            <a:pPr marL="457200" indent="-457200">
              <a:buAutoNum type="alphaLcParenR"/>
            </a:pPr>
            <a:endParaRPr lang="sv-SE" sz="2400" dirty="0"/>
          </a:p>
          <a:p>
            <a:pPr marL="457200" indent="-457200">
              <a:buAutoNum type="alphaLcParenR"/>
            </a:pPr>
            <a:r>
              <a:rPr lang="sv-SE" sz="2400" dirty="0"/>
              <a:t>102-hörning</a:t>
            </a:r>
          </a:p>
        </p:txBody>
      </p:sp>
    </p:spTree>
    <p:extLst>
      <p:ext uri="{BB962C8B-B14F-4D97-AF65-F5344CB8AC3E}">
        <p14:creationId xmlns:p14="http://schemas.microsoft.com/office/powerpoint/2010/main" val="339441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36157" y="2644170"/>
            <a:ext cx="65196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5. Teckna ett uttryck för hur stor vinkelsumman är i en n-hörning.</a:t>
            </a:r>
          </a:p>
          <a:p>
            <a:endParaRPr lang="sv-SE" sz="2400" dirty="0"/>
          </a:p>
          <a:p>
            <a:r>
              <a:rPr lang="sv-SE" sz="2400" dirty="0"/>
              <a:t>En n-hörning är en månghörning med n hörn.</a:t>
            </a:r>
          </a:p>
        </p:txBody>
      </p:sp>
    </p:spTree>
    <p:extLst>
      <p:ext uri="{BB962C8B-B14F-4D97-AF65-F5344CB8AC3E}">
        <p14:creationId xmlns:p14="http://schemas.microsoft.com/office/powerpoint/2010/main" val="277216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653</TotalTime>
  <Words>143</Words>
  <Application>Microsoft Office PowerPoint</Application>
  <PresentationFormat>Bredbild</PresentationFormat>
  <Paragraphs>36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55</cp:revision>
  <dcterms:created xsi:type="dcterms:W3CDTF">2019-08-04T10:07:00Z</dcterms:created>
  <dcterms:modified xsi:type="dcterms:W3CDTF">2021-07-20T16:54:55Z</dcterms:modified>
</cp:coreProperties>
</file>