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9" r:id="rId4"/>
    <p:sldId id="278" r:id="rId5"/>
    <p:sldId id="279" r:id="rId6"/>
    <p:sldId id="280" r:id="rId7"/>
    <p:sldId id="281" r:id="rId8"/>
    <p:sldId id="282" r:id="rId9"/>
    <p:sldId id="28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58984" y="3075057"/>
            <a:ext cx="5874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 KAPITEL 5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26909" y="2767280"/>
            <a:ext cx="37381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OMKRETS </a:t>
            </a:r>
          </a:p>
          <a:p>
            <a:r>
              <a:rPr lang="sv-SE" sz="4000" b="1" dirty="0"/>
              <a:t>OCH MÖNSTER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53224" y="2228671"/>
            <a:ext cx="7485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På bilderna ser du hur liksidiga trianglar sätts samman.</a:t>
            </a:r>
          </a:p>
          <a:p>
            <a:endParaRPr lang="sv-SE" sz="2400" dirty="0"/>
          </a:p>
          <a:p>
            <a:r>
              <a:rPr lang="sv-SE" sz="2400" dirty="0"/>
              <a:t>Att en triangel är liksidig innebär att alla sidor är lika långa.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CE43985-4517-4F50-B720-4EA764468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1230" y="3890281"/>
            <a:ext cx="5989540" cy="184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94229" y="1154392"/>
            <a:ext cx="70035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1. Vi tänker oss att alla trianglars sidor är 1 cm långa.</a:t>
            </a:r>
          </a:p>
          <a:p>
            <a:endParaRPr lang="sv-SE" sz="2400" dirty="0"/>
          </a:p>
          <a:p>
            <a:r>
              <a:rPr lang="sv-SE" sz="2400" dirty="0"/>
              <a:t>Hur lång omkrets har då</a:t>
            </a:r>
          </a:p>
          <a:p>
            <a:pPr marL="457200" indent="-457200">
              <a:buAutoNum type="alphaLcParenR"/>
            </a:pPr>
            <a:r>
              <a:rPr lang="sv-SE" sz="2400" dirty="0"/>
              <a:t>figur 1</a:t>
            </a:r>
          </a:p>
          <a:p>
            <a:pPr marL="457200" indent="-457200">
              <a:buAutoNum type="alphaLcParenR"/>
            </a:pPr>
            <a:r>
              <a:rPr lang="sv-SE" sz="2400" dirty="0"/>
              <a:t>figur 2</a:t>
            </a:r>
          </a:p>
          <a:p>
            <a:pPr marL="457200" indent="-457200">
              <a:buAutoNum type="alphaLcParenR"/>
            </a:pPr>
            <a:r>
              <a:rPr lang="sv-SE" sz="2400" dirty="0"/>
              <a:t>figur 3</a:t>
            </a:r>
          </a:p>
          <a:p>
            <a:pPr marL="457200" indent="-457200">
              <a:buAutoNum type="alphaLcParenR"/>
            </a:pPr>
            <a:r>
              <a:rPr lang="sv-SE" sz="2400" dirty="0"/>
              <a:t>figur 5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543E363-8E0A-4646-B648-C3D1F28E1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1230" y="4004581"/>
            <a:ext cx="5989540" cy="184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3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94228" y="1909265"/>
            <a:ext cx="70035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2. </a:t>
            </a:r>
          </a:p>
          <a:p>
            <a:pPr marL="457200" indent="-457200">
              <a:buAutoNum type="alphaLcParenR"/>
            </a:pPr>
            <a:r>
              <a:rPr lang="sv-SE" sz="2400" dirty="0"/>
              <a:t>Förklara med ord hur omkretsen förändras med figurens nummer.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Med vilket av uttrycken i rutan kan du beräkna omkretsen i centimeter av figur n? Beskriv hur du resonerar.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543E363-8E0A-4646-B648-C3D1F28E1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8579" y="478474"/>
            <a:ext cx="4654841" cy="1430791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135322B4-6E69-4F9C-A703-8C96CC2DC4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5058" y="4776698"/>
            <a:ext cx="8561883" cy="85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4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94229" y="2090172"/>
            <a:ext cx="70035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3. Tänk dig att vi fortsätter bygga figurer med ännu fler trianglar.</a:t>
            </a:r>
          </a:p>
          <a:p>
            <a:r>
              <a:rPr lang="sv-SE" sz="2400" dirty="0"/>
              <a:t>Hur lång omkrets har</a:t>
            </a:r>
          </a:p>
          <a:p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figur 10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figur 100</a:t>
            </a:r>
          </a:p>
        </p:txBody>
      </p:sp>
    </p:spTree>
    <p:extLst>
      <p:ext uri="{BB962C8B-B14F-4D97-AF65-F5344CB8AC3E}">
        <p14:creationId xmlns:p14="http://schemas.microsoft.com/office/powerpoint/2010/main" val="87386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45589" y="746266"/>
            <a:ext cx="5500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Här ser du kvadrater som är sammansatta.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65E1A388-B84E-4F05-8263-C4C40DA670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080" y="1338070"/>
            <a:ext cx="6087836" cy="1521959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96B1A7B3-02BF-45AA-BDF1-8FA5EEE8F107}"/>
              </a:ext>
            </a:extLst>
          </p:cNvPr>
          <p:cNvSpPr txBox="1"/>
          <p:nvPr/>
        </p:nvSpPr>
        <p:spPr>
          <a:xfrm>
            <a:off x="3345589" y="3211606"/>
            <a:ext cx="55008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4. Alla kvadrater har sidan 3 cm.</a:t>
            </a:r>
          </a:p>
          <a:p>
            <a:endParaRPr lang="sv-SE" sz="2400" dirty="0"/>
          </a:p>
          <a:p>
            <a:r>
              <a:rPr lang="sv-SE" sz="2400" dirty="0"/>
              <a:t>Hur lång omkrets har då</a:t>
            </a:r>
          </a:p>
          <a:p>
            <a:pPr marL="457200" indent="-457200">
              <a:buAutoNum type="alphaLcParenR"/>
            </a:pPr>
            <a:r>
              <a:rPr lang="sv-SE" sz="2400" dirty="0"/>
              <a:t>figur 1</a:t>
            </a:r>
          </a:p>
          <a:p>
            <a:pPr marL="457200" indent="-457200">
              <a:buAutoNum type="alphaLcParenR"/>
            </a:pPr>
            <a:r>
              <a:rPr lang="sv-SE" sz="2400" dirty="0"/>
              <a:t>figur 2</a:t>
            </a:r>
          </a:p>
          <a:p>
            <a:pPr marL="457200" indent="-457200">
              <a:buAutoNum type="alphaLcParenR"/>
            </a:pPr>
            <a:r>
              <a:rPr lang="sv-SE" sz="2400" dirty="0"/>
              <a:t>figur 3</a:t>
            </a:r>
          </a:p>
          <a:p>
            <a:pPr marL="457200" indent="-457200">
              <a:buAutoNum type="alphaLcParenR"/>
            </a:pPr>
            <a:r>
              <a:rPr lang="sv-SE" sz="2400" dirty="0"/>
              <a:t>figur 5</a:t>
            </a:r>
          </a:p>
        </p:txBody>
      </p:sp>
    </p:spTree>
    <p:extLst>
      <p:ext uri="{BB962C8B-B14F-4D97-AF65-F5344CB8AC3E}">
        <p14:creationId xmlns:p14="http://schemas.microsoft.com/office/powerpoint/2010/main" val="144660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45456" y="2052963"/>
            <a:ext cx="89010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5. </a:t>
            </a:r>
          </a:p>
          <a:p>
            <a:pPr marL="457200" indent="-457200">
              <a:buAutoNum type="alphaLcParenR"/>
            </a:pPr>
            <a:r>
              <a:rPr lang="sv-SE" sz="2400" dirty="0"/>
              <a:t>Förklara med ord hur omkretsen förändras med figurens nummer.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Med vilket av uttrycken i rutan kan du beräkna omkretsen i centimeter av en figur, vilken som helst, figur n? Beskriv hur du resonerar.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F1CC702-5736-43EE-BC7A-EFAEA7A5B4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7190" y="480250"/>
            <a:ext cx="5977619" cy="149440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BD417DFC-9DCE-4AC5-B812-31148D83FE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5456" y="4797375"/>
            <a:ext cx="8878134" cy="76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7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21214" y="2828835"/>
            <a:ext cx="4949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6. Vilken figur har omkretsen 168 cm?</a:t>
            </a:r>
          </a:p>
          <a:p>
            <a:endParaRPr lang="sv-SE" sz="2400" dirty="0"/>
          </a:p>
          <a:p>
            <a:r>
              <a:rPr lang="sv-SE" sz="2400" dirty="0"/>
              <a:t>Motivera ditt svar.</a:t>
            </a:r>
          </a:p>
        </p:txBody>
      </p:sp>
    </p:spTree>
    <p:extLst>
      <p:ext uri="{BB962C8B-B14F-4D97-AF65-F5344CB8AC3E}">
        <p14:creationId xmlns:p14="http://schemas.microsoft.com/office/powerpoint/2010/main" val="240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672</TotalTime>
  <Words>194</Words>
  <Application>Microsoft Office PowerPoint</Application>
  <PresentationFormat>Bredbild</PresentationFormat>
  <Paragraphs>38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57</cp:revision>
  <dcterms:created xsi:type="dcterms:W3CDTF">2019-08-04T10:07:00Z</dcterms:created>
  <dcterms:modified xsi:type="dcterms:W3CDTF">2021-07-20T17:15:14Z</dcterms:modified>
</cp:coreProperties>
</file>