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14" r:id="rId4"/>
    <p:sldId id="315" r:id="rId5"/>
    <p:sldId id="270" r:id="rId6"/>
    <p:sldId id="271" r:id="rId7"/>
    <p:sldId id="272" r:id="rId8"/>
    <p:sldId id="316" r:id="rId9"/>
    <p:sldId id="317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18971" y="1443841"/>
            <a:ext cx="43540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Vilket tal ligger mitt emellan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1,5 och 1,9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1,5 och 1,6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1,5 och 1,51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89078" y="1443841"/>
            <a:ext cx="30138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+ 0,24 = 1,7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1,8 – x = 0,15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3,04 = 4,1 - x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62196" y="847288"/>
            <a:ext cx="59209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Rita av bilden.</a:t>
            </a:r>
          </a:p>
          <a:p>
            <a:endParaRPr lang="sv-SE" sz="2800" dirty="0"/>
          </a:p>
          <a:p>
            <a:r>
              <a:rPr lang="sv-SE" sz="2800" dirty="0"/>
              <a:t>Placera sedan talen 1 – 9 så att summan av talen längs varje sida är 23.</a:t>
            </a:r>
          </a:p>
          <a:p>
            <a:r>
              <a:rPr lang="sv-SE" sz="2800" dirty="0"/>
              <a:t>Du har fått hjälp med två tal.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A75A1DA-C456-49FF-ACFB-19A51FC36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185" y="2401559"/>
            <a:ext cx="4639553" cy="28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1478" y="1443841"/>
            <a:ext cx="48290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Skriv talen med siffror.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sextiofemtusen etthundra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åtta hundradelar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tvåtusen fem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89677" y="1443841"/>
            <a:ext cx="54126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Vilken siffra är tiondelssiffra i talen?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32,546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245,12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174,09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60402" y="1228397"/>
            <a:ext cx="56711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Skriv rätt olikhetstecken mellan talen, &lt; eller &gt;.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-2		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		-3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-6		-7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70176" y="567106"/>
            <a:ext cx="62516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Vilka tal pekar pilarna på?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är summan av talen A och D?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är differensen av talen F och B?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086FF0B-1864-4E09-B36A-09206822D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24" y="4104149"/>
            <a:ext cx="9534552" cy="171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49926" y="1874728"/>
            <a:ext cx="28921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5,37 + 0,9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6,5 – 2,05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 + 0,7 + 0,02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4769" y="2090172"/>
            <a:ext cx="54624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Låt hundradelssiffran byta plats med tiotalssiffran i talet 345,71.</a:t>
            </a:r>
          </a:p>
          <a:p>
            <a:endParaRPr lang="sv-SE" sz="2800" dirty="0"/>
          </a:p>
          <a:p>
            <a:r>
              <a:rPr lang="sv-SE" sz="2800" dirty="0"/>
              <a:t>Vilket tal får du då?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74370" y="1228397"/>
            <a:ext cx="68432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Differensen mellan två tal är 3,5.</a:t>
            </a:r>
          </a:p>
          <a:p>
            <a:r>
              <a:rPr lang="sv-SE" sz="2800" dirty="0"/>
              <a:t>Det ena talet är 8,3.</a:t>
            </a:r>
          </a:p>
          <a:p>
            <a:r>
              <a:rPr lang="sv-SE" sz="2800" dirty="0"/>
              <a:t>Vilket är det andra?</a:t>
            </a:r>
          </a:p>
          <a:p>
            <a:endParaRPr lang="sv-SE" sz="2800" dirty="0"/>
          </a:p>
          <a:p>
            <a:r>
              <a:rPr lang="sv-SE" sz="2800" dirty="0"/>
              <a:t>Lovisa får svaret 11,8 och Yusuf får svaret 4,8.</a:t>
            </a:r>
          </a:p>
          <a:p>
            <a:r>
              <a:rPr lang="sv-SE" sz="2800" dirty="0"/>
              <a:t>Kan båda ha räknat rätt?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75295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42787" y="1228397"/>
            <a:ext cx="49064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Vilket tal får vi om talet adderas med en tusendel?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0,099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0,99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0,909</a:t>
            </a:r>
          </a:p>
        </p:txBody>
      </p:sp>
    </p:spTree>
    <p:extLst>
      <p:ext uri="{BB962C8B-B14F-4D97-AF65-F5344CB8AC3E}">
        <p14:creationId xmlns:p14="http://schemas.microsoft.com/office/powerpoint/2010/main" val="26774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1960</TotalTime>
  <Words>237</Words>
  <Application>Microsoft Office PowerPoint</Application>
  <PresentationFormat>Bredbild</PresentationFormat>
  <Paragraphs>90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57</cp:revision>
  <dcterms:created xsi:type="dcterms:W3CDTF">2019-08-04T10:07:00Z</dcterms:created>
  <dcterms:modified xsi:type="dcterms:W3CDTF">2021-08-08T10:12:21Z</dcterms:modified>
</cp:coreProperties>
</file>