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314" r:id="rId3"/>
    <p:sldId id="259" r:id="rId4"/>
    <p:sldId id="325" r:id="rId5"/>
    <p:sldId id="331" r:id="rId6"/>
    <p:sldId id="315" r:id="rId7"/>
    <p:sldId id="332" r:id="rId8"/>
    <p:sldId id="324" r:id="rId9"/>
    <p:sldId id="318" r:id="rId10"/>
    <p:sldId id="319" r:id="rId11"/>
    <p:sldId id="32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10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071310" y="1228397"/>
            <a:ext cx="1004937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10</a:t>
            </a:r>
          </a:p>
          <a:p>
            <a:endParaRPr lang="sv-SE" sz="2800" b="1" dirty="0"/>
          </a:p>
          <a:p>
            <a:r>
              <a:rPr lang="sv-SE" sz="2800" dirty="0"/>
              <a:t>Polisen gjorde en cykelkontroll en eftermiddag.</a:t>
            </a:r>
          </a:p>
          <a:p>
            <a:r>
              <a:rPr lang="sv-SE" sz="2800" dirty="0"/>
              <a:t>30 cyklar fick en anmärkning av något slag.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många cyklar kontrollerades om det var 15 % av cyklarna som fick en anmärkning av något slag?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stor andel av cyklarna klarade sig utan någon anmärkning? Svara med ett bråk i enklaste form.</a:t>
            </a:r>
          </a:p>
        </p:txBody>
      </p:sp>
    </p:spTree>
    <p:extLst>
      <p:ext uri="{BB962C8B-B14F-4D97-AF65-F5344CB8AC3E}">
        <p14:creationId xmlns:p14="http://schemas.microsoft.com/office/powerpoint/2010/main" val="111391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41727" y="2090172"/>
            <a:ext cx="75085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När ett tal adderas med 3 så är svaret samma som när talet multipliceras med 3.</a:t>
            </a:r>
          </a:p>
          <a:p>
            <a:endParaRPr lang="sv-SE" sz="2800" dirty="0"/>
          </a:p>
          <a:p>
            <a:r>
              <a:rPr lang="sv-SE" sz="2800" dirty="0"/>
              <a:t>Vilket är talet?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815840" y="1874728"/>
            <a:ext cx="256031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19 – 6 – 7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23 – 4 + 8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16 – 6 / 2</a:t>
            </a:r>
          </a:p>
        </p:txBody>
      </p:sp>
    </p:spTree>
    <p:extLst>
      <p:ext uri="{BB962C8B-B14F-4D97-AF65-F5344CB8AC3E}">
        <p14:creationId xmlns:p14="http://schemas.microsoft.com/office/powerpoint/2010/main" val="265723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886392" y="1659285"/>
            <a:ext cx="84192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r>
              <a:rPr lang="sv-SE" sz="2800" dirty="0"/>
              <a:t>På Liams kalas fanns det kanelbullar och vaniljbullar samt jordgubbstårta och prinsesstårta. </a:t>
            </a:r>
          </a:p>
          <a:p>
            <a:r>
              <a:rPr lang="sv-SE" sz="2800" dirty="0"/>
              <a:t>Man kunde dricka te eller saft.</a:t>
            </a:r>
          </a:p>
          <a:p>
            <a:endParaRPr lang="sv-SE" sz="2800" dirty="0"/>
          </a:p>
          <a:p>
            <a:r>
              <a:rPr lang="sv-SE" sz="2800" dirty="0"/>
              <a:t>På hur många olika sätt kunde man kombinera en bulle, en tårtbit och en dryck?        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465118" y="1874728"/>
            <a:ext cx="92617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r>
              <a:rPr lang="sv-SE" sz="2800" dirty="0"/>
              <a:t>I en kiosk köper Alex två tidningar som kostar 35 kr styck.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Teckna ett uttryck för hur mycket Alex får tillbaka på 100 kr.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Räkna ut hur mycket han får tillbaka.</a:t>
            </a:r>
          </a:p>
        </p:txBody>
      </p:sp>
    </p:spTree>
    <p:extLst>
      <p:ext uri="{BB962C8B-B14F-4D97-AF65-F5344CB8AC3E}">
        <p14:creationId xmlns:p14="http://schemas.microsoft.com/office/powerpoint/2010/main" val="309638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89413" y="153922"/>
            <a:ext cx="741317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r>
              <a:rPr lang="sv-SE" sz="2800" dirty="0"/>
              <a:t>Skriv bråken i enklaste form.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       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      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Förklara hur direkt kan se att       </a:t>
            </a:r>
          </a:p>
          <a:p>
            <a:r>
              <a:rPr lang="sv-SE" sz="2800" dirty="0"/>
              <a:t>      är det största av de tre talen.      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947FA39-330B-4680-A313-AC8730F5C9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3799" y="1791169"/>
            <a:ext cx="495300" cy="828675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D0FFA1CB-F418-421A-95CE-4AD274969E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3799" y="3000375"/>
            <a:ext cx="457200" cy="857250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48C0F745-DF1F-4655-9EE6-06606220E4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33799" y="4257091"/>
            <a:ext cx="495300" cy="828675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7BE4345F-036F-4625-9444-2D9FD8A44D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09559" y="5085766"/>
            <a:ext cx="495300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46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72838" y="2521059"/>
            <a:ext cx="644632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r>
              <a:rPr lang="sv-SE" sz="2800" dirty="0"/>
              <a:t>Vilket tal ska du addera till 834,75 för att få summan 1 000?</a:t>
            </a:r>
          </a:p>
        </p:txBody>
      </p:sp>
    </p:spTree>
    <p:extLst>
      <p:ext uri="{BB962C8B-B14F-4D97-AF65-F5344CB8AC3E}">
        <p14:creationId xmlns:p14="http://schemas.microsoft.com/office/powerpoint/2010/main" val="288440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292267" y="1012954"/>
            <a:ext cx="360746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r>
              <a:rPr lang="sv-SE" sz="2800" dirty="0"/>
              <a:t>Vilket tal är x?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18 + x ∙ 2 = 24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                  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A401B9F-AFF5-43C6-982F-9658BDF4CE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4163" y="3950537"/>
            <a:ext cx="1485900" cy="752475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08C579C1-95BE-4F26-AA33-AAFE8CCE5C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4163" y="5258775"/>
            <a:ext cx="2171700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08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942109" y="567106"/>
            <a:ext cx="604058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 och 8</a:t>
            </a:r>
          </a:p>
          <a:p>
            <a:endParaRPr lang="sv-SE" sz="2800" b="1" dirty="0"/>
          </a:p>
          <a:p>
            <a:r>
              <a:rPr lang="sv-SE" sz="2800" dirty="0"/>
              <a:t>7) År 2030 räknar man med att det finns åtta och en halv miljarder människor på jorden. </a:t>
            </a:r>
          </a:p>
          <a:p>
            <a:r>
              <a:rPr lang="sv-SE" sz="2800" dirty="0"/>
              <a:t>Skriv det med siffror.</a:t>
            </a:r>
          </a:p>
          <a:p>
            <a:endParaRPr lang="sv-SE" sz="2800" dirty="0"/>
          </a:p>
          <a:p>
            <a:r>
              <a:rPr lang="sv-SE" sz="2800" dirty="0"/>
              <a:t>8) Hur många människor tror man kommer att leva med akut vattenbrist år 2030?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6569FFF-3903-44A3-ACEC-B9FAD156A2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2691" y="1140770"/>
            <a:ext cx="4937760" cy="457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12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611936" y="1659285"/>
            <a:ext cx="896812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</a:t>
            </a:r>
          </a:p>
          <a:p>
            <a:endParaRPr lang="sv-SE" sz="2800" b="1" dirty="0"/>
          </a:p>
          <a:p>
            <a:r>
              <a:rPr lang="sv-SE" sz="2800" dirty="0"/>
              <a:t>Alicia köpte nio rosor för 144 kr. </a:t>
            </a:r>
          </a:p>
          <a:p>
            <a:endParaRPr lang="sv-SE" sz="2800" dirty="0"/>
          </a:p>
          <a:p>
            <a:r>
              <a:rPr lang="sv-SE" sz="2800" dirty="0"/>
              <a:t>Walter köpte 4 likadana rosor i samma butik.</a:t>
            </a:r>
          </a:p>
          <a:p>
            <a:endParaRPr lang="sv-SE" sz="2800" dirty="0"/>
          </a:p>
          <a:p>
            <a:r>
              <a:rPr lang="sv-SE" sz="2800" dirty="0"/>
              <a:t>Hur mycket fick han betala om kostnaden var proportionell mot antalet rosor?</a:t>
            </a:r>
          </a:p>
        </p:txBody>
      </p:sp>
    </p:spTree>
    <p:extLst>
      <p:ext uri="{BB962C8B-B14F-4D97-AF65-F5344CB8AC3E}">
        <p14:creationId xmlns:p14="http://schemas.microsoft.com/office/powerpoint/2010/main" val="392370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2307</TotalTime>
  <Words>307</Words>
  <Application>Microsoft Office PowerPoint</Application>
  <PresentationFormat>Bredbild</PresentationFormat>
  <Paragraphs>75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78</cp:revision>
  <dcterms:created xsi:type="dcterms:W3CDTF">2019-08-04T10:07:00Z</dcterms:created>
  <dcterms:modified xsi:type="dcterms:W3CDTF">2021-08-08T16:14:09Z</dcterms:modified>
</cp:coreProperties>
</file>