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2" r:id="rId7"/>
    <p:sldId id="324" r:id="rId8"/>
    <p:sldId id="333" r:id="rId9"/>
    <p:sldId id="334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24415" y="2090172"/>
            <a:ext cx="87431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Antag att ett hår är 25 cm långt och växer 2 mm på 5 dygn.</a:t>
            </a:r>
          </a:p>
          <a:p>
            <a:endParaRPr lang="sv-SE" sz="2800" dirty="0"/>
          </a:p>
          <a:p>
            <a:r>
              <a:rPr lang="sv-SE" sz="2800" dirty="0"/>
              <a:t>Hur långt är håret i så fall efter ett år om det inte klippts?</a:t>
            </a:r>
          </a:p>
          <a:p>
            <a:r>
              <a:rPr lang="sv-SE" sz="2800" dirty="0"/>
              <a:t>Avrunda till hela centimeter.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6703" y="1443841"/>
            <a:ext cx="69185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I ett potatisland sätts sammanlagt 40 potatisar i två lika långa rader.</a:t>
            </a:r>
          </a:p>
          <a:p>
            <a:r>
              <a:rPr lang="sv-SE" sz="2800" dirty="0"/>
              <a:t>De sätts med 20 cm mellanrum.</a:t>
            </a:r>
          </a:p>
          <a:p>
            <a:endParaRPr lang="sv-SE" sz="2800" dirty="0"/>
          </a:p>
          <a:p>
            <a:r>
              <a:rPr lang="sv-SE" sz="2800" dirty="0"/>
              <a:t>Hur långt är det mellan den första och den sista potatisen i respektive rad?</a:t>
            </a:r>
          </a:p>
          <a:p>
            <a:r>
              <a:rPr lang="sv-SE" sz="2800" dirty="0"/>
              <a:t>Svara i meter.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65122" y="1443841"/>
            <a:ext cx="3661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längderna i meter.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170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3,5 km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 dm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72540" y="567106"/>
            <a:ext cx="49275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Vilken av kropparna nedan visar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kon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en cylinder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ett klot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86D77B1-E05E-40CE-B808-84714A57C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625" y="3429000"/>
            <a:ext cx="65151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96589" y="2090172"/>
            <a:ext cx="7198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Rita en rektangel med sidorna 5 cm och 3,5 cm.</a:t>
            </a:r>
          </a:p>
          <a:p>
            <a:endParaRPr lang="sv-SE" sz="2800" dirty="0"/>
          </a:p>
          <a:p>
            <a:r>
              <a:rPr lang="sv-SE" sz="2800" dirty="0"/>
              <a:t>Hur lång är diagonalen?</a:t>
            </a:r>
          </a:p>
          <a:p>
            <a:r>
              <a:rPr lang="sv-SE" sz="2800" dirty="0"/>
              <a:t>Avrunda till hela centimeter.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38423" y="286925"/>
            <a:ext cx="4714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 och 5</a:t>
            </a:r>
          </a:p>
          <a:p>
            <a:endParaRPr lang="sv-SE" sz="2800" b="1" dirty="0"/>
          </a:p>
          <a:p>
            <a:r>
              <a:rPr lang="sv-SE" sz="2800" dirty="0"/>
              <a:t>4. Hur många meter långt var skeppet?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5. </a:t>
            </a:r>
          </a:p>
          <a:p>
            <a:r>
              <a:rPr lang="sv-SE" sz="2800" dirty="0"/>
              <a:t>a) Skriv det datum då fartyget sjönk på tre olika sätt.</a:t>
            </a:r>
          </a:p>
          <a:p>
            <a:endParaRPr lang="sv-SE" sz="2800" dirty="0"/>
          </a:p>
          <a:p>
            <a:r>
              <a:rPr lang="sv-SE" sz="2800" dirty="0"/>
              <a:t>b) Hur mycket var klockan när fartyget sjönk?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85BCF1-FCEB-4078-81A1-B35789BFE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040" y="2381383"/>
            <a:ext cx="2286000" cy="75247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C596B1A-F43E-44E1-AFB0-2CE202511F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2550" y="1672720"/>
            <a:ext cx="5868239" cy="351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19549" y="1228397"/>
            <a:ext cx="55529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Beräkna värdet av uttrycken för a = 7 och b = 10.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8a + 2b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95 – a ∙ b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33316CC-823E-435D-BD64-BBE900FAE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960" y="4149956"/>
            <a:ext cx="15240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83872" y="1874728"/>
            <a:ext cx="70242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En golfklubb har 984 medlemmar.</a:t>
            </a:r>
          </a:p>
          <a:p>
            <a:endParaRPr lang="sv-SE" sz="2800" dirty="0"/>
          </a:p>
          <a:p>
            <a:r>
              <a:rPr lang="sv-SE" sz="2800" dirty="0"/>
              <a:t>Av dessa är      kvinnor.</a:t>
            </a:r>
          </a:p>
          <a:p>
            <a:endParaRPr lang="sv-SE" sz="2800" dirty="0"/>
          </a:p>
          <a:p>
            <a:r>
              <a:rPr lang="sv-SE" sz="2800" dirty="0"/>
              <a:t>Hur många män är medlemmar i golfklubben?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AAB3225-6FCD-4FB1-8368-2C3D88A1C8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708" y="3428999"/>
            <a:ext cx="3810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42176" y="1012954"/>
            <a:ext cx="81076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I ett lotteri med 250 lotter är sannolikheten att dra en vinstlott 10 %.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av lotterna är nitlotter?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Erik köper en lott när det bara finns 45 lotter kvar.</a:t>
            </a:r>
          </a:p>
          <a:p>
            <a:r>
              <a:rPr lang="sv-SE" sz="2800" dirty="0"/>
              <a:t>      En femtedel av vinsterna finns kvar.</a:t>
            </a:r>
          </a:p>
          <a:p>
            <a:r>
              <a:rPr lang="sv-SE" sz="2800" dirty="0"/>
              <a:t>      Hur stor är sannolikheten att Erik får en vinstlott?</a:t>
            </a:r>
          </a:p>
          <a:p>
            <a:r>
              <a:rPr lang="sv-SE" sz="2800" dirty="0"/>
              <a:t>      Svara med ett bråk i enklaste form.</a:t>
            </a:r>
          </a:p>
        </p:txBody>
      </p:sp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95762" y="567106"/>
            <a:ext cx="70685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Soraya kastade en tärning femtio gånger.</a:t>
            </a:r>
          </a:p>
          <a:p>
            <a:r>
              <a:rPr lang="sv-SE" sz="2800" dirty="0"/>
              <a:t>Tabellen visar resultatet.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medelvärdet. Avrunda till tiondelar.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Vilken är medianen?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8FDDDE0-1903-440F-9935-7655D1C4D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676" y="1347787"/>
            <a:ext cx="28956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2472</TotalTime>
  <Words>300</Words>
  <Application>Microsoft Office PowerPoint</Application>
  <PresentationFormat>Bredbild</PresentationFormat>
  <Paragraphs>82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85</cp:revision>
  <dcterms:created xsi:type="dcterms:W3CDTF">2019-08-04T10:07:00Z</dcterms:created>
  <dcterms:modified xsi:type="dcterms:W3CDTF">2021-08-29T14:37:40Z</dcterms:modified>
</cp:coreProperties>
</file>