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14" r:id="rId3"/>
    <p:sldId id="259" r:id="rId4"/>
    <p:sldId id="325" r:id="rId5"/>
    <p:sldId id="331" r:id="rId6"/>
    <p:sldId id="335" r:id="rId7"/>
    <p:sldId id="332" r:id="rId8"/>
    <p:sldId id="324" r:id="rId9"/>
    <p:sldId id="333" r:id="rId10"/>
    <p:sldId id="334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1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2021-08-29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97578" y="1443841"/>
            <a:ext cx="79968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b="1" dirty="0"/>
          </a:p>
          <a:p>
            <a:r>
              <a:rPr lang="sv-SE" sz="2800" dirty="0"/>
              <a:t>Märtas pappa ska anlägga en rektangulär gräsmatta. </a:t>
            </a:r>
          </a:p>
          <a:p>
            <a:r>
              <a:rPr lang="sv-SE" sz="2800" dirty="0"/>
              <a:t>Längden är 35 m och bredden 22 m.</a:t>
            </a:r>
          </a:p>
          <a:p>
            <a:endParaRPr lang="sv-SE" sz="2800" dirty="0"/>
          </a:p>
          <a:p>
            <a:r>
              <a:rPr lang="sv-SE" sz="2800" dirty="0"/>
              <a:t>1 kg gräsfrö räcker till 40 m</a:t>
            </a:r>
            <a:r>
              <a:rPr lang="sv-SE" sz="2800" baseline="30000" dirty="0"/>
              <a:t>2</a:t>
            </a:r>
            <a:r>
              <a:rPr lang="sv-SE" sz="2800" dirty="0"/>
              <a:t>.</a:t>
            </a:r>
          </a:p>
          <a:p>
            <a:endParaRPr lang="sv-SE" sz="2800" dirty="0"/>
          </a:p>
          <a:p>
            <a:r>
              <a:rPr lang="sv-SE" sz="2800" dirty="0"/>
              <a:t>Hur många kilogram gräsfrö går åt?</a:t>
            </a:r>
          </a:p>
          <a:p>
            <a:r>
              <a:rPr lang="sv-SE" sz="2800" dirty="0"/>
              <a:t>Avrunda till heltal.</a:t>
            </a:r>
          </a:p>
        </p:txBody>
      </p:sp>
    </p:spTree>
    <p:extLst>
      <p:ext uri="{BB962C8B-B14F-4D97-AF65-F5344CB8AC3E}">
        <p14:creationId xmlns:p14="http://schemas.microsoft.com/office/powerpoint/2010/main" val="2526072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56983" y="2090172"/>
            <a:ext cx="86780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10</a:t>
            </a:r>
          </a:p>
          <a:p>
            <a:endParaRPr lang="sv-SE" sz="2800" b="1" dirty="0"/>
          </a:p>
          <a:p>
            <a:r>
              <a:rPr lang="sv-SE" sz="2800" dirty="0"/>
              <a:t>En motorcykelförare kör 6,5 mil på 45 minuter.</a:t>
            </a:r>
          </a:p>
          <a:p>
            <a:endParaRPr lang="sv-SE" sz="2800" dirty="0"/>
          </a:p>
          <a:p>
            <a:r>
              <a:rPr lang="sv-SE" sz="2800" dirty="0"/>
              <a:t>Hur hög är medelhastigheten uttryckt i meter per sekund?</a:t>
            </a:r>
          </a:p>
          <a:p>
            <a:r>
              <a:rPr lang="sv-SE" sz="2800" dirty="0"/>
              <a:t>Avrunda till heltal.</a:t>
            </a:r>
          </a:p>
        </p:txBody>
      </p:sp>
    </p:spTree>
    <p:extLst>
      <p:ext uri="{BB962C8B-B14F-4D97-AF65-F5344CB8AC3E}">
        <p14:creationId xmlns:p14="http://schemas.microsoft.com/office/powerpoint/2010/main" val="1113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91932" y="1145958"/>
            <a:ext cx="80858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En babian åt sammanlagt 63 bananer under en vecka.</a:t>
            </a:r>
          </a:p>
          <a:p>
            <a:r>
              <a:rPr lang="sv-SE" sz="2800" dirty="0"/>
              <a:t>För varje dag åt han två bananer fler än dagen innan.</a:t>
            </a:r>
          </a:p>
          <a:p>
            <a:endParaRPr lang="sv-SE" sz="2800" dirty="0"/>
          </a:p>
          <a:p>
            <a:r>
              <a:rPr lang="sv-SE" sz="2800" dirty="0"/>
              <a:t>Hur många bananer åt han den första dagen?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7EF7338-7992-475C-8C4F-C2A771E0FF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7745" y="2484786"/>
            <a:ext cx="26289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49422" y="1308088"/>
            <a:ext cx="56931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b="1" dirty="0"/>
          </a:p>
          <a:p>
            <a:r>
              <a:rPr lang="sv-SE" sz="2800" dirty="0"/>
              <a:t>Beräkna triangelns omkrets och area.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9B03734-F962-4B4E-B556-39A428B45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8100" y="3082937"/>
            <a:ext cx="449580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230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99410" y="2305615"/>
            <a:ext cx="49931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En kvadrat har omkretsen 32 cm.</a:t>
            </a:r>
          </a:p>
          <a:p>
            <a:endParaRPr lang="sv-SE" sz="2800" dirty="0"/>
          </a:p>
          <a:p>
            <a:r>
              <a:rPr lang="sv-SE" sz="2800" dirty="0"/>
              <a:t>Hur stor är arean?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04412" y="1012954"/>
            <a:ext cx="797536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En rektangel har arean 16 cm</a:t>
            </a:r>
            <a:r>
              <a:rPr lang="sv-SE" sz="2800" baseline="30000" dirty="0"/>
              <a:t>2</a:t>
            </a:r>
            <a:r>
              <a:rPr lang="sv-SE" sz="2800" dirty="0"/>
              <a:t>.</a:t>
            </a:r>
          </a:p>
          <a:p>
            <a:r>
              <a:rPr lang="sv-SE" sz="2800" dirty="0"/>
              <a:t>Hur många sådana rektanglar finns det, </a:t>
            </a:r>
          </a:p>
          <a:p>
            <a:r>
              <a:rPr lang="sv-SE" sz="2800" dirty="0"/>
              <a:t>om alla sidornas längder är ett helt antal centimeter?</a:t>
            </a:r>
          </a:p>
          <a:p>
            <a:endParaRPr lang="sv-SE" sz="2800" dirty="0"/>
          </a:p>
          <a:p>
            <a:r>
              <a:rPr lang="sv-SE" sz="2800" dirty="0"/>
              <a:t>Vem har rätt? Motivera ditt svar.</a:t>
            </a:r>
          </a:p>
          <a:p>
            <a:endParaRPr lang="sv-SE" sz="2800" dirty="0"/>
          </a:p>
          <a:p>
            <a:r>
              <a:rPr lang="sv-SE" sz="2800" i="1" dirty="0"/>
              <a:t>Hugo</a:t>
            </a:r>
            <a:r>
              <a:rPr lang="sv-SE" sz="2800" dirty="0"/>
              <a:t>: Det finns två sådana rektanglar.</a:t>
            </a:r>
          </a:p>
          <a:p>
            <a:endParaRPr lang="sv-SE" sz="2800" dirty="0"/>
          </a:p>
          <a:p>
            <a:r>
              <a:rPr lang="sv-SE" sz="2800" i="1" dirty="0"/>
              <a:t>Olivia</a:t>
            </a:r>
            <a:r>
              <a:rPr lang="sv-SE" sz="2800" dirty="0"/>
              <a:t>: Det finns tre sådana rektanglar.</a:t>
            </a:r>
          </a:p>
        </p:txBody>
      </p:sp>
    </p:spTree>
    <p:extLst>
      <p:ext uri="{BB962C8B-B14F-4D97-AF65-F5344CB8AC3E}">
        <p14:creationId xmlns:p14="http://schemas.microsoft.com/office/powerpoint/2010/main" val="309638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66733" y="2305615"/>
            <a:ext cx="78585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Hur stor volym har en kub om varje kant är 4 cm?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stor är kubens hela area?</a:t>
            </a:r>
          </a:p>
        </p:txBody>
      </p:sp>
    </p:spTree>
    <p:extLst>
      <p:ext uri="{BB962C8B-B14F-4D97-AF65-F5344CB8AC3E}">
        <p14:creationId xmlns:p14="http://schemas.microsoft.com/office/powerpoint/2010/main" val="114646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77742" y="1874728"/>
            <a:ext cx="303651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10 + 3 ∙ 7 - 11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27 – 5 / 2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72 / 8 + 3 ∙ 5</a:t>
            </a:r>
          </a:p>
        </p:txBody>
      </p:sp>
    </p:spTree>
    <p:extLst>
      <p:ext uri="{BB962C8B-B14F-4D97-AF65-F5344CB8AC3E}">
        <p14:creationId xmlns:p14="http://schemas.microsoft.com/office/powerpoint/2010/main" val="29068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41520" y="1874728"/>
            <a:ext cx="3108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16 ∙ 3,5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23,4 / 4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.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FBB5203-3EA9-4932-B00B-2A00185D9D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546" y="4311362"/>
            <a:ext cx="18669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8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39636" y="847288"/>
            <a:ext cx="83127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En kvadrat har samma omkrets som den här triangeln.</a:t>
            </a:r>
          </a:p>
          <a:p>
            <a:endParaRPr lang="sv-SE" sz="2800" dirty="0"/>
          </a:p>
          <a:p>
            <a:r>
              <a:rPr lang="sv-SE" sz="2800" dirty="0"/>
              <a:t>Hur mycket större area har kvadraten än triangeln?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C9FBBE15-CE99-4E8B-8E7B-0C85A5AEA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949" y="3429000"/>
            <a:ext cx="46101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32267" y="1874728"/>
            <a:ext cx="852746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b="1" dirty="0"/>
          </a:p>
          <a:p>
            <a:r>
              <a:rPr lang="sv-SE" sz="2800" dirty="0"/>
              <a:t>En löpare från Etiopien har sprungit 10 000 m </a:t>
            </a:r>
          </a:p>
          <a:p>
            <a:r>
              <a:rPr lang="sv-SE" sz="2800" dirty="0"/>
              <a:t>på 26 min 17,53 s.</a:t>
            </a:r>
          </a:p>
          <a:p>
            <a:endParaRPr lang="sv-SE" sz="2800" dirty="0"/>
          </a:p>
          <a:p>
            <a:r>
              <a:rPr lang="sv-SE" sz="2800" dirty="0"/>
              <a:t>Vilken var genomsnittstiden per 100 m under det loppet?</a:t>
            </a:r>
          </a:p>
          <a:p>
            <a:r>
              <a:rPr lang="sv-SE" sz="2800" dirty="0"/>
              <a:t>Avrunda till tiondels sekunder.</a:t>
            </a:r>
          </a:p>
        </p:txBody>
      </p:sp>
    </p:spTree>
    <p:extLst>
      <p:ext uri="{BB962C8B-B14F-4D97-AF65-F5344CB8AC3E}">
        <p14:creationId xmlns:p14="http://schemas.microsoft.com/office/powerpoint/2010/main" val="411911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Lil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2569</TotalTime>
  <Words>275</Words>
  <Application>Microsoft Office PowerPoint</Application>
  <PresentationFormat>Bredbild</PresentationFormat>
  <Paragraphs>72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91</cp:revision>
  <dcterms:created xsi:type="dcterms:W3CDTF">2019-08-04T10:07:00Z</dcterms:created>
  <dcterms:modified xsi:type="dcterms:W3CDTF">2021-08-29T16:17:06Z</dcterms:modified>
</cp:coreProperties>
</file>