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23" r:id="rId2"/>
    <p:sldId id="322" r:id="rId3"/>
    <p:sldId id="330" r:id="rId4"/>
    <p:sldId id="339" r:id="rId5"/>
    <p:sldId id="340" r:id="rId6"/>
    <p:sldId id="341" r:id="rId7"/>
    <p:sldId id="342" r:id="rId8"/>
    <p:sldId id="343" r:id="rId9"/>
    <p:sldId id="344" r:id="rId10"/>
    <p:sldId id="332" r:id="rId11"/>
    <p:sldId id="345" r:id="rId12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721E02"/>
    <a:srgbClr val="8E2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89" autoAdjust="0"/>
    <p:restoredTop sz="99052" autoAdjust="0"/>
  </p:normalViewPr>
  <p:slideViewPr>
    <p:cSldViewPr snapToGrid="0" snapToObjects="1">
      <p:cViewPr varScale="1">
        <p:scale>
          <a:sx n="145" d="100"/>
          <a:sy n="145" d="100"/>
        </p:scale>
        <p:origin x="14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microsoft.com/office/2007/relationships/hdphoto" Target="../media/hdphoto7.wdp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5" Type="http://schemas.microsoft.com/office/2007/relationships/hdphoto" Target="../media/hdphoto9.wdp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microsoft.com/office/2007/relationships/hdphoto" Target="../media/hdphoto5.wdp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B4CC755E-FDE4-F440-9536-3F55143818C7}"/>
              </a:ext>
            </a:extLst>
          </p:cNvPr>
          <p:cNvGrpSpPr/>
          <p:nvPr/>
        </p:nvGrpSpPr>
        <p:grpSpPr>
          <a:xfrm>
            <a:off x="1855448" y="489739"/>
            <a:ext cx="6094180" cy="6262096"/>
            <a:chOff x="2307613" y="-51373"/>
            <a:chExt cx="4232366" cy="6733025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C523CC00-DE5D-324E-9270-F205D2CDBED2}"/>
                </a:ext>
              </a:extLst>
            </p:cNvPr>
            <p:cNvSpPr/>
            <p:nvPr/>
          </p:nvSpPr>
          <p:spPr>
            <a:xfrm>
              <a:off x="2307613" y="135407"/>
              <a:ext cx="4232366" cy="6546245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20A59A6-7D63-5746-974B-23DF94422C3F}"/>
                </a:ext>
              </a:extLst>
            </p:cNvPr>
            <p:cNvSpPr txBox="1"/>
            <p:nvPr/>
          </p:nvSpPr>
          <p:spPr>
            <a:xfrm>
              <a:off x="4166386" y="-51373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91707CD6-5D37-4949-BBEA-911CDCC5E7D5}"/>
              </a:ext>
            </a:extLst>
          </p:cNvPr>
          <p:cNvSpPr/>
          <p:nvPr/>
        </p:nvSpPr>
        <p:spPr>
          <a:xfrm>
            <a:off x="4394426" y="787009"/>
            <a:ext cx="102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Dividera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E2CC05-0F43-F741-A14F-0D20C3B3DC26}"/>
              </a:ext>
            </a:extLst>
          </p:cNvPr>
          <p:cNvSpPr/>
          <p:nvPr/>
        </p:nvSpPr>
        <p:spPr>
          <a:xfrm>
            <a:off x="2543793" y="1137192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8DCCECD-53D0-E049-90A3-E8B8305CEC17}"/>
              </a:ext>
            </a:extLst>
          </p:cNvPr>
          <p:cNvSpPr/>
          <p:nvPr/>
        </p:nvSpPr>
        <p:spPr>
          <a:xfrm>
            <a:off x="1966006" y="1370014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B4D7B6E-87CA-DF4B-A8B3-3954599954D9}"/>
              </a:ext>
            </a:extLst>
          </p:cNvPr>
          <p:cNvSpPr/>
          <p:nvPr/>
        </p:nvSpPr>
        <p:spPr>
          <a:xfrm>
            <a:off x="3477260" y="1385402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08EE4CC-ADD1-8948-B65C-6A5AF11C1CAB}"/>
              </a:ext>
            </a:extLst>
          </p:cNvPr>
          <p:cNvSpPr/>
          <p:nvPr/>
        </p:nvSpPr>
        <p:spPr>
          <a:xfrm>
            <a:off x="3464168" y="1137192"/>
            <a:ext cx="4355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6- eller 10-sidig tärning, aktivitetsblad A eller B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15DCF4E-641A-BB4D-A3B6-3C8C3E9EA607}"/>
              </a:ext>
            </a:extLst>
          </p:cNvPr>
          <p:cNvSpPr/>
          <p:nvPr/>
        </p:nvSpPr>
        <p:spPr>
          <a:xfrm>
            <a:off x="2425210" y="4076224"/>
            <a:ext cx="403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8690C2-FFB6-454D-B4D0-23F307245A5F}"/>
              </a:ext>
            </a:extLst>
          </p:cNvPr>
          <p:cNvSpPr/>
          <p:nvPr/>
        </p:nvSpPr>
        <p:spPr>
          <a:xfrm>
            <a:off x="2720873" y="4072836"/>
            <a:ext cx="17499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Kasta tärningen.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8FA3CCE-EC0E-D146-8708-6359BCDEFCE6}"/>
              </a:ext>
            </a:extLst>
          </p:cNvPr>
          <p:cNvSpPr/>
          <p:nvPr/>
        </p:nvSpPr>
        <p:spPr>
          <a:xfrm>
            <a:off x="2684511" y="4665188"/>
            <a:ext cx="526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Den som snabbast sätter sitt finger på ett tal som är delbart med det tal som tärningen visar får 1 poäng. </a:t>
            </a:r>
            <a:endParaRPr lang="sv-SE" sz="1600" dirty="0">
              <a:latin typeface="+mn-lt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6982659-80E0-8D4C-BB7D-6CCB4B0A6E0C}"/>
              </a:ext>
            </a:extLst>
          </p:cNvPr>
          <p:cNvSpPr/>
          <p:nvPr/>
        </p:nvSpPr>
        <p:spPr>
          <a:xfrm>
            <a:off x="2425210" y="4668576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07BE0BE1-535E-DF4C-BDBB-823746EF418A}"/>
              </a:ext>
            </a:extLst>
          </p:cNvPr>
          <p:cNvSpPr/>
          <p:nvPr/>
        </p:nvSpPr>
        <p:spPr>
          <a:xfrm>
            <a:off x="2425210" y="5959072"/>
            <a:ext cx="293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B0C16E6-089A-5547-AFEB-5B24953AE90B}"/>
              </a:ext>
            </a:extLst>
          </p:cNvPr>
          <p:cNvSpPr/>
          <p:nvPr/>
        </p:nvSpPr>
        <p:spPr>
          <a:xfrm>
            <a:off x="2705765" y="5968161"/>
            <a:ext cx="4582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Den som först får 10 poäng vinner. </a:t>
            </a:r>
          </a:p>
        </p:txBody>
      </p:sp>
      <p:sp>
        <p:nvSpPr>
          <p:cNvPr id="54" name="Rektangel 1">
            <a:extLst>
              <a:ext uri="{FF2B5EF4-FFF2-40B4-BE49-F238E27FC236}">
                <a16:creationId xmlns:a16="http://schemas.microsoft.com/office/drawing/2014/main" id="{A8989D7A-1F94-9947-994C-64DABBDE6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1.4			                   Division med huvudräkning 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F225152D-F628-A349-911C-060DDA69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62" name="Rektangel 61">
            <a:extLst>
              <a:ext uri="{FF2B5EF4-FFF2-40B4-BE49-F238E27FC236}">
                <a16:creationId xmlns:a16="http://schemas.microsoft.com/office/drawing/2014/main" id="{A2858284-5AD6-D642-A548-6B1D614E93C1}"/>
              </a:ext>
            </a:extLst>
          </p:cNvPr>
          <p:cNvSpPr/>
          <p:nvPr/>
        </p:nvSpPr>
        <p:spPr>
          <a:xfrm>
            <a:off x="2684511" y="5169397"/>
            <a:ext cx="5391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Men svarar man fel blir det ett minuspoäng istället.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A859207-FDD0-CE47-8371-BEDFC5CFBD2F}"/>
              </a:ext>
            </a:extLst>
          </p:cNvPr>
          <p:cNvSpPr/>
          <p:nvPr/>
        </p:nvSpPr>
        <p:spPr>
          <a:xfrm>
            <a:off x="2684511" y="5422730"/>
            <a:ext cx="5391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Om tärningen visar en 1:a är alla tal på papperet rätt svar.</a:t>
            </a:r>
            <a:endParaRPr lang="sv-SE" sz="1600" dirty="0">
              <a:effectLst/>
              <a:latin typeface="+mn-lt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FE897AE-8858-354E-9F1F-AC973FA73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151" y="1518060"/>
            <a:ext cx="1749956" cy="26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0" grpId="0"/>
      <p:bldP spid="15" grpId="0"/>
      <p:bldP spid="16" grpId="0"/>
      <p:bldP spid="17" grpId="0"/>
      <p:bldP spid="37" grpId="0"/>
      <p:bldP spid="40" grpId="0"/>
      <p:bldP spid="41" grpId="0"/>
      <p:bldP spid="62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828538" y="264868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43450"/>
              </p:ext>
            </p:extLst>
          </p:nvPr>
        </p:nvGraphicFramePr>
        <p:xfrm>
          <a:off x="3621776" y="907441"/>
          <a:ext cx="1600854" cy="274320"/>
        </p:xfrm>
        <a:graphic>
          <a:graphicData uri="http://schemas.openxmlformats.org/drawingml/2006/table">
            <a:tbl>
              <a:tblPr/>
              <a:tblGrid>
                <a:gridCol w="1600854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Vilket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110305" y="2144115"/>
            <a:ext cx="35469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betyder </a:t>
            </a:r>
            <a:r>
              <a:rPr lang="sv-SE" sz="1400" i="1" dirty="0"/>
              <a:t>x </a:t>
            </a:r>
            <a:r>
              <a:rPr lang="sv-SE" sz="1400" dirty="0"/>
              <a:t>ett hemligt tal. </a:t>
            </a:r>
          </a:p>
          <a:p>
            <a:r>
              <a:rPr lang="sv-SE" sz="1400" dirty="0"/>
              <a:t>Viket tal ska du dividera 2 med för att  få 6?  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823FD1-9206-1449-A02B-76CC5B0F4B1C}"/>
              </a:ext>
            </a:extLst>
          </p:cNvPr>
          <p:cNvSpPr/>
          <p:nvPr/>
        </p:nvSpPr>
        <p:spPr>
          <a:xfrm>
            <a:off x="2141744" y="3958394"/>
            <a:ext cx="399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AAB75E4-347F-964B-9D6C-823220272D60}"/>
              </a:ext>
            </a:extLst>
          </p:cNvPr>
          <p:cNvSpPr/>
          <p:nvPr/>
        </p:nvSpPr>
        <p:spPr>
          <a:xfrm>
            <a:off x="5110305" y="4036777"/>
            <a:ext cx="340064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Viket tal ska du dividera 5 med för att  få 3? 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DC917C1-B3F1-AA43-B859-C6A1CB38E1F6}"/>
              </a:ext>
            </a:extLst>
          </p:cNvPr>
          <p:cNvSpPr/>
          <p:nvPr/>
        </p:nvSpPr>
        <p:spPr>
          <a:xfrm>
            <a:off x="5110305" y="4478898"/>
            <a:ext cx="212576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också tänka 5 ∙ 3. 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8A6B60A-4FAC-304C-AE6C-4399BBB90E95}"/>
              </a:ext>
            </a:extLst>
          </p:cNvPr>
          <p:cNvSpPr/>
          <p:nvPr/>
        </p:nvSpPr>
        <p:spPr>
          <a:xfrm>
            <a:off x="2645972" y="5069136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C14ECE6-C6A7-1A48-B0A0-AFE1AA9595E3}"/>
              </a:ext>
            </a:extLst>
          </p:cNvPr>
          <p:cNvSpPr/>
          <p:nvPr/>
        </p:nvSpPr>
        <p:spPr>
          <a:xfrm>
            <a:off x="3040603" y="5069136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15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110305" y="2847026"/>
            <a:ext cx="247745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 Men du kan också tänka 2 ∙ 6. 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25D4611-88A2-174F-8AF7-85C8CB6BE62A}"/>
              </a:ext>
            </a:extLst>
          </p:cNvPr>
          <p:cNvGrpSpPr/>
          <p:nvPr/>
        </p:nvGrpSpPr>
        <p:grpSpPr>
          <a:xfrm>
            <a:off x="2176995" y="1380059"/>
            <a:ext cx="1233766" cy="631395"/>
            <a:chOff x="5049205" y="1179309"/>
            <a:chExt cx="1233766" cy="631395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28FAEB9-B1D5-EF47-9F88-9C42F8CFFBA5}"/>
                </a:ext>
              </a:extLst>
            </p:cNvPr>
            <p:cNvSpPr/>
            <p:nvPr/>
          </p:nvSpPr>
          <p:spPr>
            <a:xfrm>
              <a:off x="5893303" y="1297979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6</a:t>
              </a:r>
            </a:p>
          </p:txBody>
        </p: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D739F59F-C507-FC4E-90E0-1CFDB0131E12}"/>
                </a:ext>
              </a:extLst>
            </p:cNvPr>
            <p:cNvGrpSpPr/>
            <p:nvPr/>
          </p:nvGrpSpPr>
          <p:grpSpPr>
            <a:xfrm>
              <a:off x="5049205" y="1179309"/>
              <a:ext cx="943527" cy="631395"/>
              <a:chOff x="5049205" y="1179309"/>
              <a:chExt cx="943527" cy="631395"/>
            </a:xfrm>
          </p:grpSpPr>
          <p:grpSp>
            <p:nvGrpSpPr>
              <p:cNvPr id="29" name="Grupp 28">
                <a:extLst>
                  <a:ext uri="{FF2B5EF4-FFF2-40B4-BE49-F238E27FC236}">
                    <a16:creationId xmlns:a16="http://schemas.microsoft.com/office/drawing/2014/main" id="{94B766C6-B903-B44B-9F2E-F0EABED39688}"/>
                  </a:ext>
                </a:extLst>
              </p:cNvPr>
              <p:cNvGrpSpPr/>
              <p:nvPr/>
            </p:nvGrpSpPr>
            <p:grpSpPr>
              <a:xfrm>
                <a:off x="5402411" y="1179309"/>
                <a:ext cx="590321" cy="631395"/>
                <a:chOff x="3781744" y="939775"/>
                <a:chExt cx="590321" cy="631395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0741B57B-C7F7-A342-8A7F-FE02CFF80AB5}"/>
                    </a:ext>
                  </a:extLst>
                </p:cNvPr>
                <p:cNvSpPr/>
                <p:nvPr/>
              </p:nvSpPr>
              <p:spPr>
                <a:xfrm>
                  <a:off x="4071983" y="1058445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latin typeface="+mn-lt"/>
                    </a:rPr>
                    <a:t>=</a:t>
                  </a:r>
                </a:p>
              </p:txBody>
            </p:sp>
            <p:grpSp>
              <p:nvGrpSpPr>
                <p:cNvPr id="31" name="Grupp 30">
                  <a:extLst>
                    <a:ext uri="{FF2B5EF4-FFF2-40B4-BE49-F238E27FC236}">
                      <a16:creationId xmlns:a16="http://schemas.microsoft.com/office/drawing/2014/main" id="{D6F9AE33-FB47-844A-ABBD-50BBC8F36270}"/>
                    </a:ext>
                  </a:extLst>
                </p:cNvPr>
                <p:cNvGrpSpPr/>
                <p:nvPr/>
              </p:nvGrpSpPr>
              <p:grpSpPr>
                <a:xfrm>
                  <a:off x="3781744" y="939775"/>
                  <a:ext cx="301686" cy="631395"/>
                  <a:chOff x="4486646" y="5002618"/>
                  <a:chExt cx="301686" cy="631395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8C674F34-BE33-C84F-A546-74A57F994FDC}"/>
                      </a:ext>
                    </a:extLst>
                  </p:cNvPr>
                  <p:cNvSpPr/>
                  <p:nvPr/>
                </p:nvSpPr>
                <p:spPr>
                  <a:xfrm>
                    <a:off x="4486646" y="5264681"/>
                    <a:ext cx="3016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CA3C2FA1-D873-4144-B3C0-A029F3DF9F20}"/>
                      </a:ext>
                    </a:extLst>
                  </p:cNvPr>
                  <p:cNvSpPr/>
                  <p:nvPr/>
                </p:nvSpPr>
                <p:spPr>
                  <a:xfrm>
                    <a:off x="4486646" y="5002618"/>
                    <a:ext cx="293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i="1" dirty="0">
                        <a:latin typeface="+mn-lt"/>
                      </a:rPr>
                      <a:t>x</a:t>
                    </a:r>
                  </a:p>
                </p:txBody>
              </p:sp>
              <p:cxnSp>
                <p:nvCxnSpPr>
                  <p:cNvPr id="34" name="Rak 33">
                    <a:extLst>
                      <a:ext uri="{FF2B5EF4-FFF2-40B4-BE49-F238E27FC236}">
                        <a16:creationId xmlns:a16="http://schemas.microsoft.com/office/drawing/2014/main" id="{C3FE1746-75A3-0D42-971C-AB80CB14B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8196" y="5314979"/>
                    <a:ext cx="300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5EF5DEC0-03DF-C840-9AAD-2C87B816FD23}"/>
                  </a:ext>
                </a:extLst>
              </p:cNvPr>
              <p:cNvSpPr/>
              <p:nvPr/>
            </p:nvSpPr>
            <p:spPr>
              <a:xfrm>
                <a:off x="5049205" y="1256706"/>
                <a:ext cx="3896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b="1" dirty="0">
                    <a:latin typeface="+mn-lt"/>
                  </a:rPr>
                  <a:t>a)</a:t>
                </a:r>
              </a:p>
            </p:txBody>
          </p:sp>
        </p:grp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E9FD842A-B3FC-5C46-A590-DFB6AB1E8C20}"/>
              </a:ext>
            </a:extLst>
          </p:cNvPr>
          <p:cNvGrpSpPr/>
          <p:nvPr/>
        </p:nvGrpSpPr>
        <p:grpSpPr>
          <a:xfrm>
            <a:off x="2563638" y="3842381"/>
            <a:ext cx="929088" cy="636517"/>
            <a:chOff x="4758194" y="5225037"/>
            <a:chExt cx="929088" cy="636517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EE87646A-4671-7A4C-8464-17A8216F3685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3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D701C197-3019-C24A-BA27-5EF3EF3EA096}"/>
                </a:ext>
              </a:extLst>
            </p:cNvPr>
            <p:cNvGrpSpPr/>
            <p:nvPr/>
          </p:nvGrpSpPr>
          <p:grpSpPr>
            <a:xfrm>
              <a:off x="4758194" y="5225037"/>
              <a:ext cx="622789" cy="636517"/>
              <a:chOff x="3775278" y="934653"/>
              <a:chExt cx="622789" cy="636517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F55DE9BC-4B51-EE46-B666-349AA9597001}"/>
                  </a:ext>
                </a:extLst>
              </p:cNvPr>
              <p:cNvSpPr/>
              <p:nvPr/>
            </p:nvSpPr>
            <p:spPr>
              <a:xfrm>
                <a:off x="409798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45" name="Grupp 44">
                <a:extLst>
                  <a:ext uri="{FF2B5EF4-FFF2-40B4-BE49-F238E27FC236}">
                    <a16:creationId xmlns:a16="http://schemas.microsoft.com/office/drawing/2014/main" id="{F2B4FC4A-B37C-CF4A-963C-0E865DAB947C}"/>
                  </a:ext>
                </a:extLst>
              </p:cNvPr>
              <p:cNvGrpSpPr/>
              <p:nvPr/>
            </p:nvGrpSpPr>
            <p:grpSpPr>
              <a:xfrm>
                <a:off x="3775278" y="934653"/>
                <a:ext cx="347662" cy="636517"/>
                <a:chOff x="4480180" y="4997496"/>
                <a:chExt cx="347662" cy="636517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1F2DC51C-3F25-7840-A313-2C69608B7B4A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5</a:t>
                  </a:r>
                </a:p>
              </p:txBody>
            </p:sp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E448F76-7AE8-B945-9A01-2D15178425B2}"/>
                    </a:ext>
                  </a:extLst>
                </p:cNvPr>
                <p:cNvSpPr/>
                <p:nvPr/>
              </p:nvSpPr>
              <p:spPr>
                <a:xfrm>
                  <a:off x="4507613" y="4997496"/>
                  <a:ext cx="295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x</a:t>
                  </a:r>
                </a:p>
              </p:txBody>
            </p: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id="{87F9E851-6FCA-AC4A-9A10-DB271AFE2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C75692A2-6D44-6446-A61F-F742742B4E83}"/>
              </a:ext>
            </a:extLst>
          </p:cNvPr>
          <p:cNvGrpSpPr/>
          <p:nvPr/>
        </p:nvGrpSpPr>
        <p:grpSpPr>
          <a:xfrm>
            <a:off x="2507587" y="4423593"/>
            <a:ext cx="962478" cy="627423"/>
            <a:chOff x="4724804" y="5234131"/>
            <a:chExt cx="962478" cy="627423"/>
          </a:xfrm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93BE7C68-EA4C-884A-8D97-127F3AA0EDC8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3</a:t>
              </a:r>
            </a:p>
          </p:txBody>
        </p: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DCEA72BA-8966-2641-9626-D9F264A202EF}"/>
                </a:ext>
              </a:extLst>
            </p:cNvPr>
            <p:cNvGrpSpPr/>
            <p:nvPr/>
          </p:nvGrpSpPr>
          <p:grpSpPr>
            <a:xfrm>
              <a:off x="4724804" y="5234131"/>
              <a:ext cx="656799" cy="627423"/>
              <a:chOff x="3741888" y="943747"/>
              <a:chExt cx="656799" cy="627423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79BB64B9-31A9-1C4C-A976-A383787254B9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id="{A358007C-CA3B-0E48-8AD0-80996195F181}"/>
                  </a:ext>
                </a:extLst>
              </p:cNvPr>
              <p:cNvGrpSpPr/>
              <p:nvPr/>
            </p:nvGrpSpPr>
            <p:grpSpPr>
              <a:xfrm>
                <a:off x="3741888" y="943747"/>
                <a:ext cx="447558" cy="627423"/>
                <a:chOff x="4446790" y="5006590"/>
                <a:chExt cx="447558" cy="627423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B762417B-5DD8-7144-9F90-4FA4BB2F3E49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5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591A205-A2DE-0041-B0CF-E49D80865A6C}"/>
                    </a:ext>
                  </a:extLst>
                </p:cNvPr>
                <p:cNvSpPr/>
                <p:nvPr/>
              </p:nvSpPr>
              <p:spPr>
                <a:xfrm>
                  <a:off x="4446790" y="5006590"/>
                  <a:ext cx="4475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15</a:t>
                  </a:r>
                </a:p>
              </p:txBody>
            </p: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id="{6481E2EA-DAE2-4348-842E-9E07F3B46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6" name="Rektangel 85">
            <a:extLst>
              <a:ext uri="{FF2B5EF4-FFF2-40B4-BE49-F238E27FC236}">
                <a16:creationId xmlns:a16="http://schemas.microsoft.com/office/drawing/2014/main" id="{9898ECCD-4A0D-DC41-BE36-475D9250884E}"/>
              </a:ext>
            </a:extLst>
          </p:cNvPr>
          <p:cNvSpPr/>
          <p:nvPr/>
        </p:nvSpPr>
        <p:spPr>
          <a:xfrm>
            <a:off x="2175134" y="2241360"/>
            <a:ext cx="399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4E566924-409B-A047-9D5B-DB00E19C7924}"/>
              </a:ext>
            </a:extLst>
          </p:cNvPr>
          <p:cNvSpPr/>
          <p:nvPr/>
        </p:nvSpPr>
        <p:spPr>
          <a:xfrm>
            <a:off x="2679362" y="335210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B6B63FAE-0490-A14A-855F-F206C4FAE4B0}"/>
              </a:ext>
            </a:extLst>
          </p:cNvPr>
          <p:cNvSpPr/>
          <p:nvPr/>
        </p:nvSpPr>
        <p:spPr>
          <a:xfrm>
            <a:off x="3073993" y="3352102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12</a:t>
            </a:r>
            <a:endParaRPr lang="sv-SE" dirty="0"/>
          </a:p>
        </p:txBody>
      </p:sp>
      <p:grpSp>
        <p:nvGrpSpPr>
          <p:cNvPr id="89" name="Grupp 88">
            <a:extLst>
              <a:ext uri="{FF2B5EF4-FFF2-40B4-BE49-F238E27FC236}">
                <a16:creationId xmlns:a16="http://schemas.microsoft.com/office/drawing/2014/main" id="{E16FE797-6F51-7A45-BCFD-946678F7EC89}"/>
              </a:ext>
            </a:extLst>
          </p:cNvPr>
          <p:cNvGrpSpPr/>
          <p:nvPr/>
        </p:nvGrpSpPr>
        <p:grpSpPr>
          <a:xfrm>
            <a:off x="2597028" y="2125347"/>
            <a:ext cx="929088" cy="636517"/>
            <a:chOff x="4758194" y="5225037"/>
            <a:chExt cx="929088" cy="636517"/>
          </a:xfrm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DB9E7CB0-4F77-3C4B-9301-1E8BA737BC06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6</a:t>
              </a:r>
            </a:p>
          </p:txBody>
        </p:sp>
        <p:grpSp>
          <p:nvGrpSpPr>
            <p:cNvPr id="91" name="Grupp 90">
              <a:extLst>
                <a:ext uri="{FF2B5EF4-FFF2-40B4-BE49-F238E27FC236}">
                  <a16:creationId xmlns:a16="http://schemas.microsoft.com/office/drawing/2014/main" id="{FAC8FC75-A6AD-C84B-8C41-22BA10023C24}"/>
                </a:ext>
              </a:extLst>
            </p:cNvPr>
            <p:cNvGrpSpPr/>
            <p:nvPr/>
          </p:nvGrpSpPr>
          <p:grpSpPr>
            <a:xfrm>
              <a:off x="4758194" y="5225037"/>
              <a:ext cx="623409" cy="636517"/>
              <a:chOff x="3775278" y="934653"/>
              <a:chExt cx="623409" cy="636517"/>
            </a:xfrm>
          </p:grpSpPr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DD5C706A-44CA-3543-8788-A016A4735BD3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93" name="Grupp 92">
                <a:extLst>
                  <a:ext uri="{FF2B5EF4-FFF2-40B4-BE49-F238E27FC236}">
                    <a16:creationId xmlns:a16="http://schemas.microsoft.com/office/drawing/2014/main" id="{08096825-3645-8F4C-A1A5-1A737C2F5F74}"/>
                  </a:ext>
                </a:extLst>
              </p:cNvPr>
              <p:cNvGrpSpPr/>
              <p:nvPr/>
            </p:nvGrpSpPr>
            <p:grpSpPr>
              <a:xfrm>
                <a:off x="3775278" y="934653"/>
                <a:ext cx="347662" cy="636517"/>
                <a:chOff x="4480180" y="4997496"/>
                <a:chExt cx="347662" cy="636517"/>
              </a:xfrm>
            </p:grpSpPr>
            <p:sp>
              <p:nvSpPr>
                <p:cNvPr id="94" name="Rektangel 93">
                  <a:extLst>
                    <a:ext uri="{FF2B5EF4-FFF2-40B4-BE49-F238E27FC236}">
                      <a16:creationId xmlns:a16="http://schemas.microsoft.com/office/drawing/2014/main" id="{AEEA11E2-723C-6544-A6BA-4B993B18256D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95" name="Rektangel 94">
                  <a:extLst>
                    <a:ext uri="{FF2B5EF4-FFF2-40B4-BE49-F238E27FC236}">
                      <a16:creationId xmlns:a16="http://schemas.microsoft.com/office/drawing/2014/main" id="{523BB99A-B625-0D4B-A849-E0018E5D61CA}"/>
                    </a:ext>
                  </a:extLst>
                </p:cNvPr>
                <p:cNvSpPr/>
                <p:nvPr/>
              </p:nvSpPr>
              <p:spPr>
                <a:xfrm>
                  <a:off x="4507613" y="4997496"/>
                  <a:ext cx="295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x</a:t>
                  </a:r>
                </a:p>
              </p:txBody>
            </p:sp>
            <p:cxnSp>
              <p:nvCxnSpPr>
                <p:cNvPr id="96" name="Rak 95">
                  <a:extLst>
                    <a:ext uri="{FF2B5EF4-FFF2-40B4-BE49-F238E27FC236}">
                      <a16:creationId xmlns:a16="http://schemas.microsoft.com/office/drawing/2014/main" id="{85A07BF6-82E5-3542-8CC4-9FFDF5D298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74DC8271-CC4C-0849-A7FB-77FB12030517}"/>
              </a:ext>
            </a:extLst>
          </p:cNvPr>
          <p:cNvGrpSpPr/>
          <p:nvPr/>
        </p:nvGrpSpPr>
        <p:grpSpPr>
          <a:xfrm>
            <a:off x="2540977" y="2706559"/>
            <a:ext cx="962478" cy="627423"/>
            <a:chOff x="4724804" y="5234131"/>
            <a:chExt cx="962478" cy="627423"/>
          </a:xfrm>
        </p:grpSpPr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AAF5186B-26BF-6E49-B3DC-667E89A5A6DA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6</a:t>
              </a:r>
            </a:p>
          </p:txBody>
        </p:sp>
        <p:grpSp>
          <p:nvGrpSpPr>
            <p:cNvPr id="99" name="Grupp 98">
              <a:extLst>
                <a:ext uri="{FF2B5EF4-FFF2-40B4-BE49-F238E27FC236}">
                  <a16:creationId xmlns:a16="http://schemas.microsoft.com/office/drawing/2014/main" id="{AD7E69B8-5506-EF46-B7E4-781DFAB1949A}"/>
                </a:ext>
              </a:extLst>
            </p:cNvPr>
            <p:cNvGrpSpPr/>
            <p:nvPr/>
          </p:nvGrpSpPr>
          <p:grpSpPr>
            <a:xfrm>
              <a:off x="4724804" y="5234131"/>
              <a:ext cx="656799" cy="627423"/>
              <a:chOff x="3741888" y="943747"/>
              <a:chExt cx="656799" cy="627423"/>
            </a:xfrm>
          </p:grpSpPr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695B8392-EF10-0C46-94B9-60658753F6DE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101" name="Grupp 100">
                <a:extLst>
                  <a:ext uri="{FF2B5EF4-FFF2-40B4-BE49-F238E27FC236}">
                    <a16:creationId xmlns:a16="http://schemas.microsoft.com/office/drawing/2014/main" id="{44EAB258-CFE9-0B46-9BEC-8D8271337D54}"/>
                  </a:ext>
                </a:extLst>
              </p:cNvPr>
              <p:cNvGrpSpPr/>
              <p:nvPr/>
            </p:nvGrpSpPr>
            <p:grpSpPr>
              <a:xfrm>
                <a:off x="3741888" y="943747"/>
                <a:ext cx="450764" cy="627423"/>
                <a:chOff x="4446790" y="5006590"/>
                <a:chExt cx="450764" cy="627423"/>
              </a:xfrm>
            </p:grpSpPr>
            <p:sp>
              <p:nvSpPr>
                <p:cNvPr id="102" name="Rektangel 101">
                  <a:extLst>
                    <a:ext uri="{FF2B5EF4-FFF2-40B4-BE49-F238E27FC236}">
                      <a16:creationId xmlns:a16="http://schemas.microsoft.com/office/drawing/2014/main" id="{8609897A-3E80-5544-AD2B-52A3843B7264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103" name="Rektangel 102">
                  <a:extLst>
                    <a:ext uri="{FF2B5EF4-FFF2-40B4-BE49-F238E27FC236}">
                      <a16:creationId xmlns:a16="http://schemas.microsoft.com/office/drawing/2014/main" id="{B08E042D-332A-9C4E-B9F2-9A14D4EE3230}"/>
                    </a:ext>
                  </a:extLst>
                </p:cNvPr>
                <p:cNvSpPr/>
                <p:nvPr/>
              </p:nvSpPr>
              <p:spPr>
                <a:xfrm>
                  <a:off x="4446790" y="5006590"/>
                  <a:ext cx="4507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12</a:t>
                  </a:r>
                </a:p>
              </p:txBody>
            </p:sp>
            <p:cxnSp>
              <p:nvCxnSpPr>
                <p:cNvPr id="104" name="Rak 103">
                  <a:extLst>
                    <a:ext uri="{FF2B5EF4-FFF2-40B4-BE49-F238E27FC236}">
                      <a16:creationId xmlns:a16="http://schemas.microsoft.com/office/drawing/2014/main" id="{B7E5F332-EF34-DA4B-A8E3-7AFE5DC0C0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26EE0368-9E6A-5449-8B1E-9B9076AFC12F}"/>
              </a:ext>
            </a:extLst>
          </p:cNvPr>
          <p:cNvGrpSpPr/>
          <p:nvPr/>
        </p:nvGrpSpPr>
        <p:grpSpPr>
          <a:xfrm>
            <a:off x="5494625" y="1332477"/>
            <a:ext cx="1233766" cy="631395"/>
            <a:chOff x="5049205" y="1179309"/>
            <a:chExt cx="1233766" cy="631395"/>
          </a:xfrm>
        </p:grpSpPr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2FCD8F57-2CC2-B54E-8873-8750A04E2D60}"/>
                </a:ext>
              </a:extLst>
            </p:cNvPr>
            <p:cNvSpPr/>
            <p:nvPr/>
          </p:nvSpPr>
          <p:spPr>
            <a:xfrm>
              <a:off x="5893303" y="1297979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3</a:t>
              </a:r>
            </a:p>
          </p:txBody>
        </p:sp>
        <p:grpSp>
          <p:nvGrpSpPr>
            <p:cNvPr id="107" name="Grupp 106">
              <a:extLst>
                <a:ext uri="{FF2B5EF4-FFF2-40B4-BE49-F238E27FC236}">
                  <a16:creationId xmlns:a16="http://schemas.microsoft.com/office/drawing/2014/main" id="{BCC000C4-A683-B34B-9C0A-7623A628DC56}"/>
                </a:ext>
              </a:extLst>
            </p:cNvPr>
            <p:cNvGrpSpPr/>
            <p:nvPr/>
          </p:nvGrpSpPr>
          <p:grpSpPr>
            <a:xfrm>
              <a:off x="5049205" y="1179309"/>
              <a:ext cx="943527" cy="631395"/>
              <a:chOff x="5049205" y="1179309"/>
              <a:chExt cx="943527" cy="631395"/>
            </a:xfrm>
          </p:grpSpPr>
          <p:grpSp>
            <p:nvGrpSpPr>
              <p:cNvPr id="108" name="Grupp 107">
                <a:extLst>
                  <a:ext uri="{FF2B5EF4-FFF2-40B4-BE49-F238E27FC236}">
                    <a16:creationId xmlns:a16="http://schemas.microsoft.com/office/drawing/2014/main" id="{61C832DA-B087-4E41-B987-0EF6ED8317CB}"/>
                  </a:ext>
                </a:extLst>
              </p:cNvPr>
              <p:cNvGrpSpPr/>
              <p:nvPr/>
            </p:nvGrpSpPr>
            <p:grpSpPr>
              <a:xfrm>
                <a:off x="5402411" y="1179309"/>
                <a:ext cx="590321" cy="631395"/>
                <a:chOff x="3781744" y="939775"/>
                <a:chExt cx="590321" cy="631395"/>
              </a:xfrm>
            </p:grpSpPr>
            <p:sp>
              <p:nvSpPr>
                <p:cNvPr id="110" name="Rektangel 109">
                  <a:extLst>
                    <a:ext uri="{FF2B5EF4-FFF2-40B4-BE49-F238E27FC236}">
                      <a16:creationId xmlns:a16="http://schemas.microsoft.com/office/drawing/2014/main" id="{820AA391-090B-344E-B0F8-90EFF1A8AB4D}"/>
                    </a:ext>
                  </a:extLst>
                </p:cNvPr>
                <p:cNvSpPr/>
                <p:nvPr/>
              </p:nvSpPr>
              <p:spPr>
                <a:xfrm>
                  <a:off x="4071983" y="1058445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latin typeface="+mn-lt"/>
                    </a:rPr>
                    <a:t>=</a:t>
                  </a:r>
                </a:p>
              </p:txBody>
            </p:sp>
            <p:grpSp>
              <p:nvGrpSpPr>
                <p:cNvPr id="111" name="Grupp 110">
                  <a:extLst>
                    <a:ext uri="{FF2B5EF4-FFF2-40B4-BE49-F238E27FC236}">
                      <a16:creationId xmlns:a16="http://schemas.microsoft.com/office/drawing/2014/main" id="{0AB3149D-BB4D-6F46-AABC-63EF48F5A5C5}"/>
                    </a:ext>
                  </a:extLst>
                </p:cNvPr>
                <p:cNvGrpSpPr/>
                <p:nvPr/>
              </p:nvGrpSpPr>
              <p:grpSpPr>
                <a:xfrm>
                  <a:off x="3781744" y="939775"/>
                  <a:ext cx="301686" cy="631395"/>
                  <a:chOff x="4486646" y="5002618"/>
                  <a:chExt cx="301686" cy="631395"/>
                </a:xfrm>
              </p:grpSpPr>
              <p:sp>
                <p:nvSpPr>
                  <p:cNvPr id="112" name="Rektangel 111">
                    <a:extLst>
                      <a:ext uri="{FF2B5EF4-FFF2-40B4-BE49-F238E27FC236}">
                        <a16:creationId xmlns:a16="http://schemas.microsoft.com/office/drawing/2014/main" id="{8387014B-8AB5-5C4E-B958-E804D441D55F}"/>
                      </a:ext>
                    </a:extLst>
                  </p:cNvPr>
                  <p:cNvSpPr/>
                  <p:nvPr/>
                </p:nvSpPr>
                <p:spPr>
                  <a:xfrm>
                    <a:off x="4486646" y="5264681"/>
                    <a:ext cx="3016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dirty="0">
                        <a:latin typeface="+mn-lt"/>
                      </a:rPr>
                      <a:t>5</a:t>
                    </a:r>
                  </a:p>
                </p:txBody>
              </p:sp>
              <p:sp>
                <p:nvSpPr>
                  <p:cNvPr id="113" name="Rektangel 112">
                    <a:extLst>
                      <a:ext uri="{FF2B5EF4-FFF2-40B4-BE49-F238E27FC236}">
                        <a16:creationId xmlns:a16="http://schemas.microsoft.com/office/drawing/2014/main" id="{F30B8081-0505-4F42-BF98-3C57FEA7D131}"/>
                      </a:ext>
                    </a:extLst>
                  </p:cNvPr>
                  <p:cNvSpPr/>
                  <p:nvPr/>
                </p:nvSpPr>
                <p:spPr>
                  <a:xfrm>
                    <a:off x="4486646" y="5002618"/>
                    <a:ext cx="293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i="1" dirty="0">
                        <a:latin typeface="+mn-lt"/>
                      </a:rPr>
                      <a:t>x</a:t>
                    </a:r>
                  </a:p>
                </p:txBody>
              </p:sp>
              <p:cxnSp>
                <p:nvCxnSpPr>
                  <p:cNvPr id="114" name="Rak 113">
                    <a:extLst>
                      <a:ext uri="{FF2B5EF4-FFF2-40B4-BE49-F238E27FC236}">
                        <a16:creationId xmlns:a16="http://schemas.microsoft.com/office/drawing/2014/main" id="{2F8800C5-AFEA-FE4D-9D40-8C2EA85068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8196" y="5314979"/>
                    <a:ext cx="300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9" name="Rektangel 108">
                <a:extLst>
                  <a:ext uri="{FF2B5EF4-FFF2-40B4-BE49-F238E27FC236}">
                    <a16:creationId xmlns:a16="http://schemas.microsoft.com/office/drawing/2014/main" id="{23C70964-D8E2-AB44-AD05-884E013DBC61}"/>
                  </a:ext>
                </a:extLst>
              </p:cNvPr>
              <p:cNvSpPr/>
              <p:nvPr/>
            </p:nvSpPr>
            <p:spPr>
              <a:xfrm>
                <a:off x="5049205" y="1256706"/>
                <a:ext cx="3896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b="1" dirty="0">
                    <a:latin typeface="+mn-lt"/>
                  </a:rPr>
                  <a:t>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63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0" grpId="0"/>
      <p:bldP spid="24" grpId="0" animBg="1"/>
      <p:bldP spid="25" grpId="0" animBg="1"/>
      <p:bldP spid="26" grpId="0"/>
      <p:bldP spid="27" grpId="0"/>
      <p:bldP spid="14" grpId="0" animBg="1"/>
      <p:bldP spid="86" grpId="0"/>
      <p:bldP spid="87" grpId="0"/>
      <p:bldP spid="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828538" y="264868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/>
        </p:nvGraphicFramePr>
        <p:xfrm>
          <a:off x="3621776" y="907441"/>
          <a:ext cx="1600854" cy="274320"/>
        </p:xfrm>
        <a:graphic>
          <a:graphicData uri="http://schemas.openxmlformats.org/drawingml/2006/table">
            <a:tbl>
              <a:tblPr/>
              <a:tblGrid>
                <a:gridCol w="1600854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Vilket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0" name="Rektangel 19">
            <a:extLst>
              <a:ext uri="{FF2B5EF4-FFF2-40B4-BE49-F238E27FC236}">
                <a16:creationId xmlns:a16="http://schemas.microsoft.com/office/drawing/2014/main" id="{90823FD1-9206-1449-A02B-76CC5B0F4B1C}"/>
              </a:ext>
            </a:extLst>
          </p:cNvPr>
          <p:cNvSpPr/>
          <p:nvPr/>
        </p:nvSpPr>
        <p:spPr>
          <a:xfrm>
            <a:off x="5485178" y="2157282"/>
            <a:ext cx="399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8A6B60A-4FAC-304C-AE6C-4399BBB90E95}"/>
              </a:ext>
            </a:extLst>
          </p:cNvPr>
          <p:cNvSpPr/>
          <p:nvPr/>
        </p:nvSpPr>
        <p:spPr>
          <a:xfrm>
            <a:off x="5989406" y="3268024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C14ECE6-C6A7-1A48-B0A0-AFE1AA9595E3}"/>
              </a:ext>
            </a:extLst>
          </p:cNvPr>
          <p:cNvSpPr/>
          <p:nvPr/>
        </p:nvSpPr>
        <p:spPr>
          <a:xfrm>
            <a:off x="6384037" y="3268024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36</a:t>
            </a:r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25D4611-88A2-174F-8AF7-85C8CB6BE62A}"/>
              </a:ext>
            </a:extLst>
          </p:cNvPr>
          <p:cNvGrpSpPr/>
          <p:nvPr/>
        </p:nvGrpSpPr>
        <p:grpSpPr>
          <a:xfrm>
            <a:off x="2176995" y="1380059"/>
            <a:ext cx="1233766" cy="631395"/>
            <a:chOff x="5049205" y="1179309"/>
            <a:chExt cx="1233766" cy="631395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D28FAEB9-B1D5-EF47-9F88-9C42F8CFFBA5}"/>
                </a:ext>
              </a:extLst>
            </p:cNvPr>
            <p:cNvSpPr/>
            <p:nvPr/>
          </p:nvSpPr>
          <p:spPr>
            <a:xfrm>
              <a:off x="5893303" y="1297979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8</a:t>
              </a:r>
            </a:p>
          </p:txBody>
        </p: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D739F59F-C507-FC4E-90E0-1CFDB0131E12}"/>
                </a:ext>
              </a:extLst>
            </p:cNvPr>
            <p:cNvGrpSpPr/>
            <p:nvPr/>
          </p:nvGrpSpPr>
          <p:grpSpPr>
            <a:xfrm>
              <a:off x="5049205" y="1179309"/>
              <a:ext cx="943527" cy="631395"/>
              <a:chOff x="5049205" y="1179309"/>
              <a:chExt cx="943527" cy="631395"/>
            </a:xfrm>
          </p:grpSpPr>
          <p:grpSp>
            <p:nvGrpSpPr>
              <p:cNvPr id="29" name="Grupp 28">
                <a:extLst>
                  <a:ext uri="{FF2B5EF4-FFF2-40B4-BE49-F238E27FC236}">
                    <a16:creationId xmlns:a16="http://schemas.microsoft.com/office/drawing/2014/main" id="{94B766C6-B903-B44B-9F2E-F0EABED39688}"/>
                  </a:ext>
                </a:extLst>
              </p:cNvPr>
              <p:cNvGrpSpPr/>
              <p:nvPr/>
            </p:nvGrpSpPr>
            <p:grpSpPr>
              <a:xfrm>
                <a:off x="5402411" y="1179309"/>
                <a:ext cx="590321" cy="631395"/>
                <a:chOff x="3781744" y="939775"/>
                <a:chExt cx="590321" cy="631395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0741B57B-C7F7-A342-8A7F-FE02CFF80AB5}"/>
                    </a:ext>
                  </a:extLst>
                </p:cNvPr>
                <p:cNvSpPr/>
                <p:nvPr/>
              </p:nvSpPr>
              <p:spPr>
                <a:xfrm>
                  <a:off x="4071983" y="1058445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latin typeface="+mn-lt"/>
                    </a:rPr>
                    <a:t>=</a:t>
                  </a:r>
                </a:p>
              </p:txBody>
            </p:sp>
            <p:grpSp>
              <p:nvGrpSpPr>
                <p:cNvPr id="31" name="Grupp 30">
                  <a:extLst>
                    <a:ext uri="{FF2B5EF4-FFF2-40B4-BE49-F238E27FC236}">
                      <a16:creationId xmlns:a16="http://schemas.microsoft.com/office/drawing/2014/main" id="{D6F9AE33-FB47-844A-ABBD-50BBC8F36270}"/>
                    </a:ext>
                  </a:extLst>
                </p:cNvPr>
                <p:cNvGrpSpPr/>
                <p:nvPr/>
              </p:nvGrpSpPr>
              <p:grpSpPr>
                <a:xfrm>
                  <a:off x="3781744" y="939775"/>
                  <a:ext cx="301686" cy="631395"/>
                  <a:chOff x="4486646" y="5002618"/>
                  <a:chExt cx="301686" cy="631395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8C674F34-BE33-C84F-A546-74A57F994FDC}"/>
                      </a:ext>
                    </a:extLst>
                  </p:cNvPr>
                  <p:cNvSpPr/>
                  <p:nvPr/>
                </p:nvSpPr>
                <p:spPr>
                  <a:xfrm>
                    <a:off x="4486646" y="5264681"/>
                    <a:ext cx="3016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dirty="0">
                        <a:latin typeface="+mn-lt"/>
                      </a:rPr>
                      <a:t>7</a:t>
                    </a:r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CA3C2FA1-D873-4144-B3C0-A029F3DF9F20}"/>
                      </a:ext>
                    </a:extLst>
                  </p:cNvPr>
                  <p:cNvSpPr/>
                  <p:nvPr/>
                </p:nvSpPr>
                <p:spPr>
                  <a:xfrm>
                    <a:off x="4486646" y="5002618"/>
                    <a:ext cx="293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i="1" dirty="0">
                        <a:latin typeface="+mn-lt"/>
                      </a:rPr>
                      <a:t>x</a:t>
                    </a:r>
                  </a:p>
                </p:txBody>
              </p:sp>
              <p:cxnSp>
                <p:nvCxnSpPr>
                  <p:cNvPr id="34" name="Rak 33">
                    <a:extLst>
                      <a:ext uri="{FF2B5EF4-FFF2-40B4-BE49-F238E27FC236}">
                        <a16:creationId xmlns:a16="http://schemas.microsoft.com/office/drawing/2014/main" id="{C3FE1746-75A3-0D42-971C-AB80CB14B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8196" y="5314979"/>
                    <a:ext cx="300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5EF5DEC0-03DF-C840-9AAD-2C87B816FD23}"/>
                  </a:ext>
                </a:extLst>
              </p:cNvPr>
              <p:cNvSpPr/>
              <p:nvPr/>
            </p:nvSpPr>
            <p:spPr>
              <a:xfrm>
                <a:off x="5049205" y="1256706"/>
                <a:ext cx="3896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b="1" dirty="0">
                    <a:latin typeface="+mn-lt"/>
                  </a:rPr>
                  <a:t>a)</a:t>
                </a:r>
              </a:p>
            </p:txBody>
          </p:sp>
        </p:grp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E9FD842A-B3FC-5C46-A590-DFB6AB1E8C20}"/>
              </a:ext>
            </a:extLst>
          </p:cNvPr>
          <p:cNvGrpSpPr/>
          <p:nvPr/>
        </p:nvGrpSpPr>
        <p:grpSpPr>
          <a:xfrm>
            <a:off x="5907072" y="2041269"/>
            <a:ext cx="929088" cy="636517"/>
            <a:chOff x="4758194" y="5225037"/>
            <a:chExt cx="929088" cy="636517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EE87646A-4671-7A4C-8464-17A8216F3685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9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D701C197-3019-C24A-BA27-5EF3EF3EA096}"/>
                </a:ext>
              </a:extLst>
            </p:cNvPr>
            <p:cNvGrpSpPr/>
            <p:nvPr/>
          </p:nvGrpSpPr>
          <p:grpSpPr>
            <a:xfrm>
              <a:off x="4758194" y="5225037"/>
              <a:ext cx="622789" cy="636517"/>
              <a:chOff x="3775278" y="934653"/>
              <a:chExt cx="622789" cy="636517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F55DE9BC-4B51-EE46-B666-349AA9597001}"/>
                  </a:ext>
                </a:extLst>
              </p:cNvPr>
              <p:cNvSpPr/>
              <p:nvPr/>
            </p:nvSpPr>
            <p:spPr>
              <a:xfrm>
                <a:off x="409798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45" name="Grupp 44">
                <a:extLst>
                  <a:ext uri="{FF2B5EF4-FFF2-40B4-BE49-F238E27FC236}">
                    <a16:creationId xmlns:a16="http://schemas.microsoft.com/office/drawing/2014/main" id="{F2B4FC4A-B37C-CF4A-963C-0E865DAB947C}"/>
                  </a:ext>
                </a:extLst>
              </p:cNvPr>
              <p:cNvGrpSpPr/>
              <p:nvPr/>
            </p:nvGrpSpPr>
            <p:grpSpPr>
              <a:xfrm>
                <a:off x="3775278" y="934653"/>
                <a:ext cx="347662" cy="636517"/>
                <a:chOff x="4480180" y="4997496"/>
                <a:chExt cx="347662" cy="636517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1F2DC51C-3F25-7840-A313-2C69608B7B4A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4</a:t>
                  </a:r>
                </a:p>
              </p:txBody>
            </p:sp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E448F76-7AE8-B945-9A01-2D15178425B2}"/>
                    </a:ext>
                  </a:extLst>
                </p:cNvPr>
                <p:cNvSpPr/>
                <p:nvPr/>
              </p:nvSpPr>
              <p:spPr>
                <a:xfrm>
                  <a:off x="4507613" y="4997496"/>
                  <a:ext cx="295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x</a:t>
                  </a:r>
                </a:p>
              </p:txBody>
            </p:sp>
            <p:cxnSp>
              <p:nvCxnSpPr>
                <p:cNvPr id="48" name="Rak 47">
                  <a:extLst>
                    <a:ext uri="{FF2B5EF4-FFF2-40B4-BE49-F238E27FC236}">
                      <a16:creationId xmlns:a16="http://schemas.microsoft.com/office/drawing/2014/main" id="{87F9E851-6FCA-AC4A-9A10-DB271AFE2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Grupp 48">
            <a:extLst>
              <a:ext uri="{FF2B5EF4-FFF2-40B4-BE49-F238E27FC236}">
                <a16:creationId xmlns:a16="http://schemas.microsoft.com/office/drawing/2014/main" id="{C75692A2-6D44-6446-A61F-F742742B4E83}"/>
              </a:ext>
            </a:extLst>
          </p:cNvPr>
          <p:cNvGrpSpPr/>
          <p:nvPr/>
        </p:nvGrpSpPr>
        <p:grpSpPr>
          <a:xfrm>
            <a:off x="5851021" y="2622481"/>
            <a:ext cx="962478" cy="627423"/>
            <a:chOff x="4724804" y="5234131"/>
            <a:chExt cx="962478" cy="627423"/>
          </a:xfrm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93BE7C68-EA4C-884A-8D97-127F3AA0EDC8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9</a:t>
              </a:r>
            </a:p>
          </p:txBody>
        </p: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DCEA72BA-8966-2641-9626-D9F264A202EF}"/>
                </a:ext>
              </a:extLst>
            </p:cNvPr>
            <p:cNvGrpSpPr/>
            <p:nvPr/>
          </p:nvGrpSpPr>
          <p:grpSpPr>
            <a:xfrm>
              <a:off x="4724804" y="5234131"/>
              <a:ext cx="656799" cy="627423"/>
              <a:chOff x="3741888" y="943747"/>
              <a:chExt cx="656799" cy="627423"/>
            </a:xfrm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79BB64B9-31A9-1C4C-A976-A383787254B9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id="{A358007C-CA3B-0E48-8AD0-80996195F181}"/>
                  </a:ext>
                </a:extLst>
              </p:cNvPr>
              <p:cNvGrpSpPr/>
              <p:nvPr/>
            </p:nvGrpSpPr>
            <p:grpSpPr>
              <a:xfrm>
                <a:off x="3741888" y="943747"/>
                <a:ext cx="471604" cy="627423"/>
                <a:chOff x="4446790" y="5006590"/>
                <a:chExt cx="471604" cy="627423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B762417B-5DD8-7144-9F90-4FA4BB2F3E49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4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591A205-A2DE-0041-B0CF-E49D80865A6C}"/>
                    </a:ext>
                  </a:extLst>
                </p:cNvPr>
                <p:cNvSpPr/>
                <p:nvPr/>
              </p:nvSpPr>
              <p:spPr>
                <a:xfrm>
                  <a:off x="4446790" y="5006590"/>
                  <a:ext cx="4716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36</a:t>
                  </a:r>
                </a:p>
              </p:txBody>
            </p: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id="{6481E2EA-DAE2-4348-842E-9E07F3B46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6" name="Rektangel 85">
            <a:extLst>
              <a:ext uri="{FF2B5EF4-FFF2-40B4-BE49-F238E27FC236}">
                <a16:creationId xmlns:a16="http://schemas.microsoft.com/office/drawing/2014/main" id="{9898ECCD-4A0D-DC41-BE36-475D9250884E}"/>
              </a:ext>
            </a:extLst>
          </p:cNvPr>
          <p:cNvSpPr/>
          <p:nvPr/>
        </p:nvSpPr>
        <p:spPr>
          <a:xfrm>
            <a:off x="2175134" y="2241360"/>
            <a:ext cx="399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4E566924-409B-A047-9D5B-DB00E19C7924}"/>
              </a:ext>
            </a:extLst>
          </p:cNvPr>
          <p:cNvSpPr/>
          <p:nvPr/>
        </p:nvSpPr>
        <p:spPr>
          <a:xfrm>
            <a:off x="2679362" y="335210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B6B63FAE-0490-A14A-855F-F206C4FAE4B0}"/>
              </a:ext>
            </a:extLst>
          </p:cNvPr>
          <p:cNvSpPr/>
          <p:nvPr/>
        </p:nvSpPr>
        <p:spPr>
          <a:xfrm>
            <a:off x="3073993" y="3352102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56</a:t>
            </a:r>
            <a:endParaRPr lang="sv-SE" dirty="0"/>
          </a:p>
        </p:txBody>
      </p:sp>
      <p:grpSp>
        <p:nvGrpSpPr>
          <p:cNvPr id="89" name="Grupp 88">
            <a:extLst>
              <a:ext uri="{FF2B5EF4-FFF2-40B4-BE49-F238E27FC236}">
                <a16:creationId xmlns:a16="http://schemas.microsoft.com/office/drawing/2014/main" id="{E16FE797-6F51-7A45-BCFD-946678F7EC89}"/>
              </a:ext>
            </a:extLst>
          </p:cNvPr>
          <p:cNvGrpSpPr/>
          <p:nvPr/>
        </p:nvGrpSpPr>
        <p:grpSpPr>
          <a:xfrm>
            <a:off x="2597028" y="2125347"/>
            <a:ext cx="929088" cy="636517"/>
            <a:chOff x="4758194" y="5225037"/>
            <a:chExt cx="929088" cy="636517"/>
          </a:xfrm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DB9E7CB0-4F77-3C4B-9301-1E8BA737BC06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8</a:t>
              </a:r>
            </a:p>
          </p:txBody>
        </p:sp>
        <p:grpSp>
          <p:nvGrpSpPr>
            <p:cNvPr id="91" name="Grupp 90">
              <a:extLst>
                <a:ext uri="{FF2B5EF4-FFF2-40B4-BE49-F238E27FC236}">
                  <a16:creationId xmlns:a16="http://schemas.microsoft.com/office/drawing/2014/main" id="{FAC8FC75-A6AD-C84B-8C41-22BA10023C24}"/>
                </a:ext>
              </a:extLst>
            </p:cNvPr>
            <p:cNvGrpSpPr/>
            <p:nvPr/>
          </p:nvGrpSpPr>
          <p:grpSpPr>
            <a:xfrm>
              <a:off x="4758194" y="5225037"/>
              <a:ext cx="623409" cy="636517"/>
              <a:chOff x="3775278" y="934653"/>
              <a:chExt cx="623409" cy="636517"/>
            </a:xfrm>
          </p:grpSpPr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DD5C706A-44CA-3543-8788-A016A4735BD3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93" name="Grupp 92">
                <a:extLst>
                  <a:ext uri="{FF2B5EF4-FFF2-40B4-BE49-F238E27FC236}">
                    <a16:creationId xmlns:a16="http://schemas.microsoft.com/office/drawing/2014/main" id="{08096825-3645-8F4C-A1A5-1A737C2F5F74}"/>
                  </a:ext>
                </a:extLst>
              </p:cNvPr>
              <p:cNvGrpSpPr/>
              <p:nvPr/>
            </p:nvGrpSpPr>
            <p:grpSpPr>
              <a:xfrm>
                <a:off x="3775278" y="934653"/>
                <a:ext cx="348226" cy="636517"/>
                <a:chOff x="4480180" y="4997496"/>
                <a:chExt cx="348226" cy="636517"/>
              </a:xfrm>
            </p:grpSpPr>
            <p:sp>
              <p:nvSpPr>
                <p:cNvPr id="94" name="Rektangel 93">
                  <a:extLst>
                    <a:ext uri="{FF2B5EF4-FFF2-40B4-BE49-F238E27FC236}">
                      <a16:creationId xmlns:a16="http://schemas.microsoft.com/office/drawing/2014/main" id="{AEEA11E2-723C-6544-A6BA-4B993B18256D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417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7</a:t>
                  </a:r>
                </a:p>
              </p:txBody>
            </p:sp>
            <p:sp>
              <p:nvSpPr>
                <p:cNvPr id="95" name="Rektangel 94">
                  <a:extLst>
                    <a:ext uri="{FF2B5EF4-FFF2-40B4-BE49-F238E27FC236}">
                      <a16:creationId xmlns:a16="http://schemas.microsoft.com/office/drawing/2014/main" id="{523BB99A-B625-0D4B-A849-E0018E5D61CA}"/>
                    </a:ext>
                  </a:extLst>
                </p:cNvPr>
                <p:cNvSpPr/>
                <p:nvPr/>
              </p:nvSpPr>
              <p:spPr>
                <a:xfrm>
                  <a:off x="4507613" y="4997496"/>
                  <a:ext cx="295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x</a:t>
                  </a:r>
                </a:p>
              </p:txBody>
            </p:sp>
            <p:cxnSp>
              <p:nvCxnSpPr>
                <p:cNvPr id="96" name="Rak 95">
                  <a:extLst>
                    <a:ext uri="{FF2B5EF4-FFF2-40B4-BE49-F238E27FC236}">
                      <a16:creationId xmlns:a16="http://schemas.microsoft.com/office/drawing/2014/main" id="{85A07BF6-82E5-3542-8CC4-9FFDF5D298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74DC8271-CC4C-0849-A7FB-77FB12030517}"/>
              </a:ext>
            </a:extLst>
          </p:cNvPr>
          <p:cNvGrpSpPr/>
          <p:nvPr/>
        </p:nvGrpSpPr>
        <p:grpSpPr>
          <a:xfrm>
            <a:off x="2540977" y="2706559"/>
            <a:ext cx="962478" cy="627423"/>
            <a:chOff x="4724804" y="5234131"/>
            <a:chExt cx="962478" cy="627423"/>
          </a:xfrm>
        </p:grpSpPr>
        <p:sp>
          <p:nvSpPr>
            <p:cNvPr id="98" name="Rektangel 97">
              <a:extLst>
                <a:ext uri="{FF2B5EF4-FFF2-40B4-BE49-F238E27FC236}">
                  <a16:creationId xmlns:a16="http://schemas.microsoft.com/office/drawing/2014/main" id="{AAF5186B-26BF-6E49-B3DC-667E89A5A6DA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8</a:t>
              </a:r>
            </a:p>
          </p:txBody>
        </p:sp>
        <p:grpSp>
          <p:nvGrpSpPr>
            <p:cNvPr id="99" name="Grupp 98">
              <a:extLst>
                <a:ext uri="{FF2B5EF4-FFF2-40B4-BE49-F238E27FC236}">
                  <a16:creationId xmlns:a16="http://schemas.microsoft.com/office/drawing/2014/main" id="{AD7E69B8-5506-EF46-B7E4-781DFAB1949A}"/>
                </a:ext>
              </a:extLst>
            </p:cNvPr>
            <p:cNvGrpSpPr/>
            <p:nvPr/>
          </p:nvGrpSpPr>
          <p:grpSpPr>
            <a:xfrm>
              <a:off x="4724804" y="5234131"/>
              <a:ext cx="656799" cy="627423"/>
              <a:chOff x="3741888" y="943747"/>
              <a:chExt cx="656799" cy="627423"/>
            </a:xfrm>
          </p:grpSpPr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695B8392-EF10-0C46-94B9-60658753F6DE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101" name="Grupp 100">
                <a:extLst>
                  <a:ext uri="{FF2B5EF4-FFF2-40B4-BE49-F238E27FC236}">
                    <a16:creationId xmlns:a16="http://schemas.microsoft.com/office/drawing/2014/main" id="{44EAB258-CFE9-0B46-9BEC-8D8271337D54}"/>
                  </a:ext>
                </a:extLst>
              </p:cNvPr>
              <p:cNvGrpSpPr/>
              <p:nvPr/>
            </p:nvGrpSpPr>
            <p:grpSpPr>
              <a:xfrm>
                <a:off x="3741888" y="943747"/>
                <a:ext cx="473206" cy="627423"/>
                <a:chOff x="4446790" y="5006590"/>
                <a:chExt cx="473206" cy="627423"/>
              </a:xfrm>
            </p:grpSpPr>
            <p:sp>
              <p:nvSpPr>
                <p:cNvPr id="102" name="Rektangel 101">
                  <a:extLst>
                    <a:ext uri="{FF2B5EF4-FFF2-40B4-BE49-F238E27FC236}">
                      <a16:creationId xmlns:a16="http://schemas.microsoft.com/office/drawing/2014/main" id="{8609897A-3E80-5544-AD2B-52A3843B7264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4176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7</a:t>
                  </a:r>
                </a:p>
              </p:txBody>
            </p:sp>
            <p:sp>
              <p:nvSpPr>
                <p:cNvPr id="103" name="Rektangel 102">
                  <a:extLst>
                    <a:ext uri="{FF2B5EF4-FFF2-40B4-BE49-F238E27FC236}">
                      <a16:creationId xmlns:a16="http://schemas.microsoft.com/office/drawing/2014/main" id="{B08E042D-332A-9C4E-B9F2-9A14D4EE3230}"/>
                    </a:ext>
                  </a:extLst>
                </p:cNvPr>
                <p:cNvSpPr/>
                <p:nvPr/>
              </p:nvSpPr>
              <p:spPr>
                <a:xfrm>
                  <a:off x="4446790" y="5006590"/>
                  <a:ext cx="4732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56</a:t>
                  </a:r>
                </a:p>
              </p:txBody>
            </p:sp>
            <p:cxnSp>
              <p:nvCxnSpPr>
                <p:cNvPr id="104" name="Rak 103">
                  <a:extLst>
                    <a:ext uri="{FF2B5EF4-FFF2-40B4-BE49-F238E27FC236}">
                      <a16:creationId xmlns:a16="http://schemas.microsoft.com/office/drawing/2014/main" id="{B7E5F332-EF34-DA4B-A8E3-7AFE5DC0C0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26EE0368-9E6A-5449-8B1E-9B9076AFC12F}"/>
              </a:ext>
            </a:extLst>
          </p:cNvPr>
          <p:cNvGrpSpPr/>
          <p:nvPr/>
        </p:nvGrpSpPr>
        <p:grpSpPr>
          <a:xfrm>
            <a:off x="5494625" y="1332477"/>
            <a:ext cx="1233766" cy="631395"/>
            <a:chOff x="5049205" y="1179309"/>
            <a:chExt cx="1233766" cy="631395"/>
          </a:xfrm>
        </p:grpSpPr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2FCD8F57-2CC2-B54E-8873-8750A04E2D60}"/>
                </a:ext>
              </a:extLst>
            </p:cNvPr>
            <p:cNvSpPr/>
            <p:nvPr/>
          </p:nvSpPr>
          <p:spPr>
            <a:xfrm>
              <a:off x="5893303" y="1297979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9</a:t>
              </a:r>
            </a:p>
          </p:txBody>
        </p:sp>
        <p:grpSp>
          <p:nvGrpSpPr>
            <p:cNvPr id="107" name="Grupp 106">
              <a:extLst>
                <a:ext uri="{FF2B5EF4-FFF2-40B4-BE49-F238E27FC236}">
                  <a16:creationId xmlns:a16="http://schemas.microsoft.com/office/drawing/2014/main" id="{BCC000C4-A683-B34B-9C0A-7623A628DC56}"/>
                </a:ext>
              </a:extLst>
            </p:cNvPr>
            <p:cNvGrpSpPr/>
            <p:nvPr/>
          </p:nvGrpSpPr>
          <p:grpSpPr>
            <a:xfrm>
              <a:off x="5049205" y="1179309"/>
              <a:ext cx="943527" cy="631395"/>
              <a:chOff x="5049205" y="1179309"/>
              <a:chExt cx="943527" cy="631395"/>
            </a:xfrm>
          </p:grpSpPr>
          <p:grpSp>
            <p:nvGrpSpPr>
              <p:cNvPr id="108" name="Grupp 107">
                <a:extLst>
                  <a:ext uri="{FF2B5EF4-FFF2-40B4-BE49-F238E27FC236}">
                    <a16:creationId xmlns:a16="http://schemas.microsoft.com/office/drawing/2014/main" id="{61C832DA-B087-4E41-B987-0EF6ED8317CB}"/>
                  </a:ext>
                </a:extLst>
              </p:cNvPr>
              <p:cNvGrpSpPr/>
              <p:nvPr/>
            </p:nvGrpSpPr>
            <p:grpSpPr>
              <a:xfrm>
                <a:off x="5402411" y="1179309"/>
                <a:ext cx="590321" cy="631395"/>
                <a:chOff x="3781744" y="939775"/>
                <a:chExt cx="590321" cy="631395"/>
              </a:xfrm>
            </p:grpSpPr>
            <p:sp>
              <p:nvSpPr>
                <p:cNvPr id="110" name="Rektangel 109">
                  <a:extLst>
                    <a:ext uri="{FF2B5EF4-FFF2-40B4-BE49-F238E27FC236}">
                      <a16:creationId xmlns:a16="http://schemas.microsoft.com/office/drawing/2014/main" id="{820AA391-090B-344E-B0F8-90EFF1A8AB4D}"/>
                    </a:ext>
                  </a:extLst>
                </p:cNvPr>
                <p:cNvSpPr/>
                <p:nvPr/>
              </p:nvSpPr>
              <p:spPr>
                <a:xfrm>
                  <a:off x="4071983" y="1058445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latin typeface="+mn-lt"/>
                    </a:rPr>
                    <a:t>=</a:t>
                  </a:r>
                </a:p>
              </p:txBody>
            </p:sp>
            <p:grpSp>
              <p:nvGrpSpPr>
                <p:cNvPr id="111" name="Grupp 110">
                  <a:extLst>
                    <a:ext uri="{FF2B5EF4-FFF2-40B4-BE49-F238E27FC236}">
                      <a16:creationId xmlns:a16="http://schemas.microsoft.com/office/drawing/2014/main" id="{0AB3149D-BB4D-6F46-AABC-63EF48F5A5C5}"/>
                    </a:ext>
                  </a:extLst>
                </p:cNvPr>
                <p:cNvGrpSpPr/>
                <p:nvPr/>
              </p:nvGrpSpPr>
              <p:grpSpPr>
                <a:xfrm>
                  <a:off x="3781744" y="939775"/>
                  <a:ext cx="301686" cy="631395"/>
                  <a:chOff x="4486646" y="5002618"/>
                  <a:chExt cx="301686" cy="631395"/>
                </a:xfrm>
              </p:grpSpPr>
              <p:sp>
                <p:nvSpPr>
                  <p:cNvPr id="112" name="Rektangel 111">
                    <a:extLst>
                      <a:ext uri="{FF2B5EF4-FFF2-40B4-BE49-F238E27FC236}">
                        <a16:creationId xmlns:a16="http://schemas.microsoft.com/office/drawing/2014/main" id="{8387014B-8AB5-5C4E-B958-E804D441D55F}"/>
                      </a:ext>
                    </a:extLst>
                  </p:cNvPr>
                  <p:cNvSpPr/>
                  <p:nvPr/>
                </p:nvSpPr>
                <p:spPr>
                  <a:xfrm>
                    <a:off x="4486646" y="5264681"/>
                    <a:ext cx="3016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dirty="0">
                        <a:latin typeface="+mn-lt"/>
                      </a:rPr>
                      <a:t>4</a:t>
                    </a:r>
                  </a:p>
                </p:txBody>
              </p:sp>
              <p:sp>
                <p:nvSpPr>
                  <p:cNvPr id="113" name="Rektangel 112">
                    <a:extLst>
                      <a:ext uri="{FF2B5EF4-FFF2-40B4-BE49-F238E27FC236}">
                        <a16:creationId xmlns:a16="http://schemas.microsoft.com/office/drawing/2014/main" id="{F30B8081-0505-4F42-BF98-3C57FEA7D131}"/>
                      </a:ext>
                    </a:extLst>
                  </p:cNvPr>
                  <p:cNvSpPr/>
                  <p:nvPr/>
                </p:nvSpPr>
                <p:spPr>
                  <a:xfrm>
                    <a:off x="4486646" y="5002618"/>
                    <a:ext cx="2936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i="1" dirty="0">
                        <a:latin typeface="+mn-lt"/>
                      </a:rPr>
                      <a:t>x</a:t>
                    </a:r>
                  </a:p>
                </p:txBody>
              </p:sp>
              <p:cxnSp>
                <p:nvCxnSpPr>
                  <p:cNvPr id="114" name="Rak 113">
                    <a:extLst>
                      <a:ext uri="{FF2B5EF4-FFF2-40B4-BE49-F238E27FC236}">
                        <a16:creationId xmlns:a16="http://schemas.microsoft.com/office/drawing/2014/main" id="{2F8800C5-AFEA-FE4D-9D40-8C2EA85068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8196" y="5314979"/>
                    <a:ext cx="300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9" name="Rektangel 108">
                <a:extLst>
                  <a:ext uri="{FF2B5EF4-FFF2-40B4-BE49-F238E27FC236}">
                    <a16:creationId xmlns:a16="http://schemas.microsoft.com/office/drawing/2014/main" id="{23C70964-D8E2-AB44-AD05-884E013DBC61}"/>
                  </a:ext>
                </a:extLst>
              </p:cNvPr>
              <p:cNvSpPr/>
              <p:nvPr/>
            </p:nvSpPr>
            <p:spPr>
              <a:xfrm>
                <a:off x="5049205" y="1256706"/>
                <a:ext cx="3896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b="1" dirty="0">
                    <a:latin typeface="+mn-lt"/>
                  </a:rPr>
                  <a:t>b)</a:t>
                </a:r>
              </a:p>
            </p:txBody>
          </p:sp>
        </p:grpSp>
      </p:grpSp>
      <p:graphicFrame>
        <p:nvGraphicFramePr>
          <p:cNvPr id="69" name="Tabell 68">
            <a:extLst>
              <a:ext uri="{FF2B5EF4-FFF2-40B4-BE49-F238E27FC236}">
                <a16:creationId xmlns:a16="http://schemas.microsoft.com/office/drawing/2014/main" id="{C0F7E6ED-8BC6-2E46-9288-0E98AFE5F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915222"/>
              </p:ext>
            </p:extLst>
          </p:nvPr>
        </p:nvGraphicFramePr>
        <p:xfrm>
          <a:off x="3661570" y="4028710"/>
          <a:ext cx="1600854" cy="274320"/>
        </p:xfrm>
        <a:graphic>
          <a:graphicData uri="http://schemas.openxmlformats.org/drawingml/2006/table">
            <a:tbl>
              <a:tblPr/>
              <a:tblGrid>
                <a:gridCol w="1600854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Vilket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70" name="Rektangel 69">
            <a:extLst>
              <a:ext uri="{FF2B5EF4-FFF2-40B4-BE49-F238E27FC236}">
                <a16:creationId xmlns:a16="http://schemas.microsoft.com/office/drawing/2014/main" id="{65038FD5-991E-3248-9BCB-1C7BBD3363E5}"/>
              </a:ext>
            </a:extLst>
          </p:cNvPr>
          <p:cNvSpPr/>
          <p:nvPr/>
        </p:nvSpPr>
        <p:spPr>
          <a:xfrm>
            <a:off x="5524972" y="5278551"/>
            <a:ext cx="399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600FE54F-F4B6-FC40-B974-A5D9AA226A0A}"/>
              </a:ext>
            </a:extLst>
          </p:cNvPr>
          <p:cNvSpPr/>
          <p:nvPr/>
        </p:nvSpPr>
        <p:spPr>
          <a:xfrm>
            <a:off x="6091033" y="6375384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28B83252-5819-7440-89CA-38A6409CB46D}"/>
              </a:ext>
            </a:extLst>
          </p:cNvPr>
          <p:cNvSpPr/>
          <p:nvPr/>
        </p:nvSpPr>
        <p:spPr>
          <a:xfrm>
            <a:off x="6459406" y="637538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5</a:t>
            </a:r>
            <a:endParaRPr lang="sv-SE" dirty="0"/>
          </a:p>
        </p:txBody>
      </p:sp>
      <p:grpSp>
        <p:nvGrpSpPr>
          <p:cNvPr id="73" name="Grupp 72">
            <a:extLst>
              <a:ext uri="{FF2B5EF4-FFF2-40B4-BE49-F238E27FC236}">
                <a16:creationId xmlns:a16="http://schemas.microsoft.com/office/drawing/2014/main" id="{9C2117DD-CF4C-754B-84C7-626E68CA85D3}"/>
              </a:ext>
            </a:extLst>
          </p:cNvPr>
          <p:cNvGrpSpPr/>
          <p:nvPr/>
        </p:nvGrpSpPr>
        <p:grpSpPr>
          <a:xfrm>
            <a:off x="2216789" y="4509012"/>
            <a:ext cx="1233766" cy="604065"/>
            <a:chOff x="5049205" y="1186993"/>
            <a:chExt cx="1233766" cy="604065"/>
          </a:xfrm>
        </p:grpSpPr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27156109-D6DE-8A40-81F7-32DBDBFFA672}"/>
                </a:ext>
              </a:extLst>
            </p:cNvPr>
            <p:cNvSpPr/>
            <p:nvPr/>
          </p:nvSpPr>
          <p:spPr>
            <a:xfrm>
              <a:off x="5893303" y="1297979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9</a:t>
              </a:r>
            </a:p>
          </p:txBody>
        </p:sp>
        <p:grpSp>
          <p:nvGrpSpPr>
            <p:cNvPr id="75" name="Grupp 74">
              <a:extLst>
                <a:ext uri="{FF2B5EF4-FFF2-40B4-BE49-F238E27FC236}">
                  <a16:creationId xmlns:a16="http://schemas.microsoft.com/office/drawing/2014/main" id="{0581A29C-EF23-4A42-8424-C851DBA3F540}"/>
                </a:ext>
              </a:extLst>
            </p:cNvPr>
            <p:cNvGrpSpPr/>
            <p:nvPr/>
          </p:nvGrpSpPr>
          <p:grpSpPr>
            <a:xfrm>
              <a:off x="5049205" y="1186993"/>
              <a:ext cx="943527" cy="604065"/>
              <a:chOff x="5049205" y="1186993"/>
              <a:chExt cx="943527" cy="604065"/>
            </a:xfrm>
          </p:grpSpPr>
          <p:grpSp>
            <p:nvGrpSpPr>
              <p:cNvPr id="76" name="Grupp 75">
                <a:extLst>
                  <a:ext uri="{FF2B5EF4-FFF2-40B4-BE49-F238E27FC236}">
                    <a16:creationId xmlns:a16="http://schemas.microsoft.com/office/drawing/2014/main" id="{D9AD802F-8BE0-1346-B216-38070BC44460}"/>
                  </a:ext>
                </a:extLst>
              </p:cNvPr>
              <p:cNvGrpSpPr/>
              <p:nvPr/>
            </p:nvGrpSpPr>
            <p:grpSpPr>
              <a:xfrm>
                <a:off x="5358402" y="1186993"/>
                <a:ext cx="634330" cy="604065"/>
                <a:chOff x="3737735" y="947459"/>
                <a:chExt cx="634330" cy="604065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C1F0E961-2E7A-804D-9267-D910F9F6D2A0}"/>
                    </a:ext>
                  </a:extLst>
                </p:cNvPr>
                <p:cNvSpPr/>
                <p:nvPr/>
              </p:nvSpPr>
              <p:spPr>
                <a:xfrm>
                  <a:off x="4071983" y="1058445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latin typeface="+mn-lt"/>
                    </a:rPr>
                    <a:t>=</a:t>
                  </a:r>
                </a:p>
              </p:txBody>
            </p:sp>
            <p:grpSp>
              <p:nvGrpSpPr>
                <p:cNvPr id="79" name="Grupp 78">
                  <a:extLst>
                    <a:ext uri="{FF2B5EF4-FFF2-40B4-BE49-F238E27FC236}">
                      <a16:creationId xmlns:a16="http://schemas.microsoft.com/office/drawing/2014/main" id="{490CB845-5C10-8F43-B827-364045A2A826}"/>
                    </a:ext>
                  </a:extLst>
                </p:cNvPr>
                <p:cNvGrpSpPr/>
                <p:nvPr/>
              </p:nvGrpSpPr>
              <p:grpSpPr>
                <a:xfrm>
                  <a:off x="3737735" y="947459"/>
                  <a:ext cx="418704" cy="604065"/>
                  <a:chOff x="4442637" y="5010302"/>
                  <a:chExt cx="418704" cy="60406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3A54B49C-AD73-3D4F-9506-C6254F6DC4CB}"/>
                      </a:ext>
                    </a:extLst>
                  </p:cNvPr>
                  <p:cNvSpPr/>
                  <p:nvPr/>
                </p:nvSpPr>
                <p:spPr>
                  <a:xfrm>
                    <a:off x="4497422" y="5245035"/>
                    <a:ext cx="3016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i="1" dirty="0">
                        <a:latin typeface="+mn-lt"/>
                      </a:rPr>
                      <a:t>x</a:t>
                    </a:r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9D27008B-D350-BB42-8B41-41C77A4449BF}"/>
                      </a:ext>
                    </a:extLst>
                  </p:cNvPr>
                  <p:cNvSpPr/>
                  <p:nvPr/>
                </p:nvSpPr>
                <p:spPr>
                  <a:xfrm>
                    <a:off x="4442637" y="5010302"/>
                    <a:ext cx="41870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dirty="0">
                        <a:latin typeface="+mn-lt"/>
                      </a:rPr>
                      <a:t>18</a:t>
                    </a:r>
                  </a:p>
                </p:txBody>
              </p:sp>
              <p:cxnSp>
                <p:nvCxnSpPr>
                  <p:cNvPr id="82" name="Rak 81">
                    <a:extLst>
                      <a:ext uri="{FF2B5EF4-FFF2-40B4-BE49-F238E27FC236}">
                        <a16:creationId xmlns:a16="http://schemas.microsoft.com/office/drawing/2014/main" id="{08EF752A-F28A-EA45-8DE2-ADCD7AE608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8196" y="5314979"/>
                    <a:ext cx="300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7" name="Rektangel 76">
                <a:extLst>
                  <a:ext uri="{FF2B5EF4-FFF2-40B4-BE49-F238E27FC236}">
                    <a16:creationId xmlns:a16="http://schemas.microsoft.com/office/drawing/2014/main" id="{6063C78B-2A17-A448-8829-53A5FA942AB3}"/>
                  </a:ext>
                </a:extLst>
              </p:cNvPr>
              <p:cNvSpPr/>
              <p:nvPr/>
            </p:nvSpPr>
            <p:spPr>
              <a:xfrm>
                <a:off x="5049205" y="1256706"/>
                <a:ext cx="3896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b="1" dirty="0">
                    <a:latin typeface="+mn-lt"/>
                  </a:rPr>
                  <a:t>a)</a:t>
                </a:r>
              </a:p>
            </p:txBody>
          </p:sp>
        </p:grp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2AD3AEF3-1077-3D41-8097-7E0D033C05A2}"/>
              </a:ext>
            </a:extLst>
          </p:cNvPr>
          <p:cNvGrpSpPr/>
          <p:nvPr/>
        </p:nvGrpSpPr>
        <p:grpSpPr>
          <a:xfrm>
            <a:off x="5892044" y="5162538"/>
            <a:ext cx="983910" cy="636517"/>
            <a:chOff x="4703372" y="5225037"/>
            <a:chExt cx="983910" cy="636517"/>
          </a:xfrm>
        </p:grpSpPr>
        <p:sp>
          <p:nvSpPr>
            <p:cNvPr id="84" name="Rektangel 83">
              <a:extLst>
                <a:ext uri="{FF2B5EF4-FFF2-40B4-BE49-F238E27FC236}">
                  <a16:creationId xmlns:a16="http://schemas.microsoft.com/office/drawing/2014/main" id="{952154C2-0B2A-AA49-AA9A-8FEE95ECC150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5</a:t>
              </a:r>
            </a:p>
          </p:txBody>
        </p:sp>
        <p:grpSp>
          <p:nvGrpSpPr>
            <p:cNvPr id="85" name="Grupp 84">
              <a:extLst>
                <a:ext uri="{FF2B5EF4-FFF2-40B4-BE49-F238E27FC236}">
                  <a16:creationId xmlns:a16="http://schemas.microsoft.com/office/drawing/2014/main" id="{B067030D-90E7-2045-B5EF-CDD8D3BB55A0}"/>
                </a:ext>
              </a:extLst>
            </p:cNvPr>
            <p:cNvGrpSpPr/>
            <p:nvPr/>
          </p:nvGrpSpPr>
          <p:grpSpPr>
            <a:xfrm>
              <a:off x="4703372" y="5225037"/>
              <a:ext cx="677611" cy="636517"/>
              <a:chOff x="3720456" y="934653"/>
              <a:chExt cx="677611" cy="636517"/>
            </a:xfrm>
          </p:grpSpPr>
          <p:sp>
            <p:nvSpPr>
              <p:cNvPr id="115" name="Rektangel 114">
                <a:extLst>
                  <a:ext uri="{FF2B5EF4-FFF2-40B4-BE49-F238E27FC236}">
                    <a16:creationId xmlns:a16="http://schemas.microsoft.com/office/drawing/2014/main" id="{1B3CBBF6-F947-3446-B672-C80322BF3B5D}"/>
                  </a:ext>
                </a:extLst>
              </p:cNvPr>
              <p:cNvSpPr/>
              <p:nvPr/>
            </p:nvSpPr>
            <p:spPr>
              <a:xfrm>
                <a:off x="409798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116" name="Grupp 115">
                <a:extLst>
                  <a:ext uri="{FF2B5EF4-FFF2-40B4-BE49-F238E27FC236}">
                    <a16:creationId xmlns:a16="http://schemas.microsoft.com/office/drawing/2014/main" id="{20C86A5F-2F36-654C-9A61-3A0226F07846}"/>
                  </a:ext>
                </a:extLst>
              </p:cNvPr>
              <p:cNvGrpSpPr/>
              <p:nvPr/>
            </p:nvGrpSpPr>
            <p:grpSpPr>
              <a:xfrm>
                <a:off x="3720456" y="934653"/>
                <a:ext cx="470000" cy="636517"/>
                <a:chOff x="4425358" y="4997496"/>
                <a:chExt cx="470000" cy="636517"/>
              </a:xfrm>
            </p:grpSpPr>
            <p:sp>
              <p:nvSpPr>
                <p:cNvPr id="117" name="Rektangel 116">
                  <a:extLst>
                    <a:ext uri="{FF2B5EF4-FFF2-40B4-BE49-F238E27FC236}">
                      <a16:creationId xmlns:a16="http://schemas.microsoft.com/office/drawing/2014/main" id="{9ECFE9A7-B521-DE4E-9087-BD6062C2B164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295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x</a:t>
                  </a:r>
                </a:p>
              </p:txBody>
            </p:sp>
            <p:sp>
              <p:nvSpPr>
                <p:cNvPr id="118" name="Rektangel 117">
                  <a:extLst>
                    <a:ext uri="{FF2B5EF4-FFF2-40B4-BE49-F238E27FC236}">
                      <a16:creationId xmlns:a16="http://schemas.microsoft.com/office/drawing/2014/main" id="{5BABCB04-D601-6443-B2A9-1213AFCE4C85}"/>
                    </a:ext>
                  </a:extLst>
                </p:cNvPr>
                <p:cNvSpPr/>
                <p:nvPr/>
              </p:nvSpPr>
              <p:spPr>
                <a:xfrm>
                  <a:off x="4425358" y="4997496"/>
                  <a:ext cx="4700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25</a:t>
                  </a:r>
                </a:p>
              </p:txBody>
            </p:sp>
            <p:cxnSp>
              <p:nvCxnSpPr>
                <p:cNvPr id="119" name="Rak 118">
                  <a:extLst>
                    <a:ext uri="{FF2B5EF4-FFF2-40B4-BE49-F238E27FC236}">
                      <a16:creationId xmlns:a16="http://schemas.microsoft.com/office/drawing/2014/main" id="{D62A9ADF-95C6-3F42-BB9D-972DEA7682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9C2BCFA9-7C31-2F46-8D41-9B3EF35E50DC}"/>
              </a:ext>
            </a:extLst>
          </p:cNvPr>
          <p:cNvGrpSpPr/>
          <p:nvPr/>
        </p:nvGrpSpPr>
        <p:grpSpPr>
          <a:xfrm>
            <a:off x="5883762" y="5759656"/>
            <a:ext cx="969531" cy="611517"/>
            <a:chOff x="4717751" y="5250037"/>
            <a:chExt cx="969531" cy="611517"/>
          </a:xfrm>
        </p:grpSpPr>
        <p:sp>
          <p:nvSpPr>
            <p:cNvPr id="121" name="Rektangel 120">
              <a:extLst>
                <a:ext uri="{FF2B5EF4-FFF2-40B4-BE49-F238E27FC236}">
                  <a16:creationId xmlns:a16="http://schemas.microsoft.com/office/drawing/2014/main" id="{15BE2577-8550-FC42-8D0B-7A900E03BC3E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5</a:t>
              </a:r>
            </a:p>
          </p:txBody>
        </p:sp>
        <p:grpSp>
          <p:nvGrpSpPr>
            <p:cNvPr id="122" name="Grupp 121">
              <a:extLst>
                <a:ext uri="{FF2B5EF4-FFF2-40B4-BE49-F238E27FC236}">
                  <a16:creationId xmlns:a16="http://schemas.microsoft.com/office/drawing/2014/main" id="{F0F4E6CB-812C-2044-A31B-3F8AD59C191D}"/>
                </a:ext>
              </a:extLst>
            </p:cNvPr>
            <p:cNvGrpSpPr/>
            <p:nvPr/>
          </p:nvGrpSpPr>
          <p:grpSpPr>
            <a:xfrm>
              <a:off x="4717751" y="5250037"/>
              <a:ext cx="663852" cy="611517"/>
              <a:chOff x="3734835" y="959653"/>
              <a:chExt cx="663852" cy="611517"/>
            </a:xfrm>
          </p:grpSpPr>
          <p:sp>
            <p:nvSpPr>
              <p:cNvPr id="123" name="Rektangel 122">
                <a:extLst>
                  <a:ext uri="{FF2B5EF4-FFF2-40B4-BE49-F238E27FC236}">
                    <a16:creationId xmlns:a16="http://schemas.microsoft.com/office/drawing/2014/main" id="{BC7113EC-85AC-1448-9B08-AFDACD5926F9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124" name="Grupp 123">
                <a:extLst>
                  <a:ext uri="{FF2B5EF4-FFF2-40B4-BE49-F238E27FC236}">
                    <a16:creationId xmlns:a16="http://schemas.microsoft.com/office/drawing/2014/main" id="{0BFA91D9-2533-7D4E-ABDE-4D2A289D4CEE}"/>
                  </a:ext>
                </a:extLst>
              </p:cNvPr>
              <p:cNvGrpSpPr/>
              <p:nvPr/>
            </p:nvGrpSpPr>
            <p:grpSpPr>
              <a:xfrm>
                <a:off x="3734835" y="959653"/>
                <a:ext cx="470000" cy="611517"/>
                <a:chOff x="4439737" y="5022496"/>
                <a:chExt cx="470000" cy="611517"/>
              </a:xfrm>
            </p:grpSpPr>
            <p:sp>
              <p:nvSpPr>
                <p:cNvPr id="125" name="Rektangel 124">
                  <a:extLst>
                    <a:ext uri="{FF2B5EF4-FFF2-40B4-BE49-F238E27FC236}">
                      <a16:creationId xmlns:a16="http://schemas.microsoft.com/office/drawing/2014/main" id="{9BDA567E-33AA-504C-856A-802952B69384}"/>
                    </a:ext>
                  </a:extLst>
                </p:cNvPr>
                <p:cNvSpPr/>
                <p:nvPr/>
              </p:nvSpPr>
              <p:spPr>
                <a:xfrm>
                  <a:off x="4489543" y="5264681"/>
                  <a:ext cx="3289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5</a:t>
                  </a:r>
                </a:p>
              </p:txBody>
            </p:sp>
            <p:sp>
              <p:nvSpPr>
                <p:cNvPr id="126" name="Rektangel 125">
                  <a:extLst>
                    <a:ext uri="{FF2B5EF4-FFF2-40B4-BE49-F238E27FC236}">
                      <a16:creationId xmlns:a16="http://schemas.microsoft.com/office/drawing/2014/main" id="{F9DED8D4-50B3-C344-90E2-850BDCED14CA}"/>
                    </a:ext>
                  </a:extLst>
                </p:cNvPr>
                <p:cNvSpPr/>
                <p:nvPr/>
              </p:nvSpPr>
              <p:spPr>
                <a:xfrm>
                  <a:off x="4439737" y="5022496"/>
                  <a:ext cx="4700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25</a:t>
                  </a:r>
                </a:p>
              </p:txBody>
            </p:sp>
            <p:cxnSp>
              <p:nvCxnSpPr>
                <p:cNvPr id="127" name="Rak 126">
                  <a:extLst>
                    <a:ext uri="{FF2B5EF4-FFF2-40B4-BE49-F238E27FC236}">
                      <a16:creationId xmlns:a16="http://schemas.microsoft.com/office/drawing/2014/main" id="{6C78BF6B-89F4-B141-8373-7ACBDFE940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28" name="Rektangel 127">
            <a:extLst>
              <a:ext uri="{FF2B5EF4-FFF2-40B4-BE49-F238E27FC236}">
                <a16:creationId xmlns:a16="http://schemas.microsoft.com/office/drawing/2014/main" id="{EA2A6BAF-60D1-B840-B807-EE3E58323E9A}"/>
              </a:ext>
            </a:extLst>
          </p:cNvPr>
          <p:cNvSpPr/>
          <p:nvPr/>
        </p:nvSpPr>
        <p:spPr>
          <a:xfrm>
            <a:off x="2214928" y="5362629"/>
            <a:ext cx="399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</a:p>
        </p:txBody>
      </p:sp>
      <p:sp>
        <p:nvSpPr>
          <p:cNvPr id="129" name="Rektangel 128">
            <a:extLst>
              <a:ext uri="{FF2B5EF4-FFF2-40B4-BE49-F238E27FC236}">
                <a16:creationId xmlns:a16="http://schemas.microsoft.com/office/drawing/2014/main" id="{ED54DD16-D11B-DF48-9259-7DC6EB650C0D}"/>
              </a:ext>
            </a:extLst>
          </p:cNvPr>
          <p:cNvSpPr/>
          <p:nvPr/>
        </p:nvSpPr>
        <p:spPr>
          <a:xfrm>
            <a:off x="2732070" y="6387636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451C9CE3-EB00-3E43-8483-EA80B2F84D0A}"/>
              </a:ext>
            </a:extLst>
          </p:cNvPr>
          <p:cNvSpPr/>
          <p:nvPr/>
        </p:nvSpPr>
        <p:spPr>
          <a:xfrm>
            <a:off x="3126701" y="638763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  <a:endParaRPr lang="sv-SE" dirty="0"/>
          </a:p>
        </p:txBody>
      </p:sp>
      <p:grpSp>
        <p:nvGrpSpPr>
          <p:cNvPr id="131" name="Grupp 130">
            <a:extLst>
              <a:ext uri="{FF2B5EF4-FFF2-40B4-BE49-F238E27FC236}">
                <a16:creationId xmlns:a16="http://schemas.microsoft.com/office/drawing/2014/main" id="{71F7A07A-C0D3-BC4B-A8FA-7ACD2A2D9EA3}"/>
              </a:ext>
            </a:extLst>
          </p:cNvPr>
          <p:cNvGrpSpPr/>
          <p:nvPr/>
        </p:nvGrpSpPr>
        <p:grpSpPr>
          <a:xfrm>
            <a:off x="2627132" y="5262083"/>
            <a:ext cx="938778" cy="603366"/>
            <a:chOff x="4748504" y="5240504"/>
            <a:chExt cx="938778" cy="603366"/>
          </a:xfrm>
        </p:grpSpPr>
        <p:sp>
          <p:nvSpPr>
            <p:cNvPr id="132" name="Rektangel 131">
              <a:extLst>
                <a:ext uri="{FF2B5EF4-FFF2-40B4-BE49-F238E27FC236}">
                  <a16:creationId xmlns:a16="http://schemas.microsoft.com/office/drawing/2014/main" id="{907343E8-AE62-DE43-A922-FE61C6D91012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9</a:t>
              </a:r>
            </a:p>
          </p:txBody>
        </p:sp>
        <p:grpSp>
          <p:nvGrpSpPr>
            <p:cNvPr id="133" name="Grupp 132">
              <a:extLst>
                <a:ext uri="{FF2B5EF4-FFF2-40B4-BE49-F238E27FC236}">
                  <a16:creationId xmlns:a16="http://schemas.microsoft.com/office/drawing/2014/main" id="{316F96E4-AE7E-7C40-92F6-82BD7CB0D12A}"/>
                </a:ext>
              </a:extLst>
            </p:cNvPr>
            <p:cNvGrpSpPr/>
            <p:nvPr/>
          </p:nvGrpSpPr>
          <p:grpSpPr>
            <a:xfrm>
              <a:off x="4748504" y="5240504"/>
              <a:ext cx="633099" cy="603366"/>
              <a:chOff x="3765588" y="950120"/>
              <a:chExt cx="633099" cy="603366"/>
            </a:xfrm>
          </p:grpSpPr>
          <p:sp>
            <p:nvSpPr>
              <p:cNvPr id="134" name="Rektangel 133">
                <a:extLst>
                  <a:ext uri="{FF2B5EF4-FFF2-40B4-BE49-F238E27FC236}">
                    <a16:creationId xmlns:a16="http://schemas.microsoft.com/office/drawing/2014/main" id="{099B45D0-C333-7949-A899-500AE308952E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135" name="Grupp 134">
                <a:extLst>
                  <a:ext uri="{FF2B5EF4-FFF2-40B4-BE49-F238E27FC236}">
                    <a16:creationId xmlns:a16="http://schemas.microsoft.com/office/drawing/2014/main" id="{DAA1D527-14F5-9E46-AA62-755C7B909D8F}"/>
                  </a:ext>
                </a:extLst>
              </p:cNvPr>
              <p:cNvGrpSpPr/>
              <p:nvPr/>
            </p:nvGrpSpPr>
            <p:grpSpPr>
              <a:xfrm>
                <a:off x="3765588" y="950120"/>
                <a:ext cx="436338" cy="603366"/>
                <a:chOff x="4470490" y="5012963"/>
                <a:chExt cx="436338" cy="603366"/>
              </a:xfrm>
            </p:grpSpPr>
            <p:sp>
              <p:nvSpPr>
                <p:cNvPr id="136" name="Rektangel 135">
                  <a:extLst>
                    <a:ext uri="{FF2B5EF4-FFF2-40B4-BE49-F238E27FC236}">
                      <a16:creationId xmlns:a16="http://schemas.microsoft.com/office/drawing/2014/main" id="{7ED0FD13-BE84-B545-9D0D-1D836A180F89}"/>
                    </a:ext>
                  </a:extLst>
                </p:cNvPr>
                <p:cNvSpPr/>
                <p:nvPr/>
              </p:nvSpPr>
              <p:spPr>
                <a:xfrm>
                  <a:off x="4503425" y="5246997"/>
                  <a:ext cx="2952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x</a:t>
                  </a:r>
                </a:p>
              </p:txBody>
            </p:sp>
            <p:sp>
              <p:nvSpPr>
                <p:cNvPr id="137" name="Rektangel 136">
                  <a:extLst>
                    <a:ext uri="{FF2B5EF4-FFF2-40B4-BE49-F238E27FC236}">
                      <a16:creationId xmlns:a16="http://schemas.microsoft.com/office/drawing/2014/main" id="{111E948C-D728-F740-8FC8-374DA7F602F7}"/>
                    </a:ext>
                  </a:extLst>
                </p:cNvPr>
                <p:cNvSpPr/>
                <p:nvPr/>
              </p:nvSpPr>
              <p:spPr>
                <a:xfrm>
                  <a:off x="4470490" y="5012963"/>
                  <a:ext cx="4363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18</a:t>
                  </a:r>
                </a:p>
              </p:txBody>
            </p:sp>
            <p:cxnSp>
              <p:nvCxnSpPr>
                <p:cNvPr id="138" name="Rak 137">
                  <a:extLst>
                    <a:ext uri="{FF2B5EF4-FFF2-40B4-BE49-F238E27FC236}">
                      <a16:creationId xmlns:a16="http://schemas.microsoft.com/office/drawing/2014/main" id="{B16FA34F-3374-2248-AA6C-A0F1D096E8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9" name="Grupp 138">
            <a:extLst>
              <a:ext uri="{FF2B5EF4-FFF2-40B4-BE49-F238E27FC236}">
                <a16:creationId xmlns:a16="http://schemas.microsoft.com/office/drawing/2014/main" id="{67062327-A6EF-1345-9E9A-E16617EF0B86}"/>
              </a:ext>
            </a:extLst>
          </p:cNvPr>
          <p:cNvGrpSpPr/>
          <p:nvPr/>
        </p:nvGrpSpPr>
        <p:grpSpPr>
          <a:xfrm>
            <a:off x="2580771" y="5827828"/>
            <a:ext cx="962478" cy="627423"/>
            <a:chOff x="4724804" y="5234131"/>
            <a:chExt cx="962478" cy="627423"/>
          </a:xfrm>
        </p:grpSpPr>
        <p:sp>
          <p:nvSpPr>
            <p:cNvPr id="140" name="Rektangel 139">
              <a:extLst>
                <a:ext uri="{FF2B5EF4-FFF2-40B4-BE49-F238E27FC236}">
                  <a16:creationId xmlns:a16="http://schemas.microsoft.com/office/drawing/2014/main" id="{7C54F442-9154-F34C-BB55-34838068259A}"/>
                </a:ext>
              </a:extLst>
            </p:cNvPr>
            <p:cNvSpPr/>
            <p:nvPr/>
          </p:nvSpPr>
          <p:spPr>
            <a:xfrm>
              <a:off x="5297614" y="5338930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9</a:t>
              </a:r>
            </a:p>
          </p:txBody>
        </p:sp>
        <p:grpSp>
          <p:nvGrpSpPr>
            <p:cNvPr id="141" name="Grupp 140">
              <a:extLst>
                <a:ext uri="{FF2B5EF4-FFF2-40B4-BE49-F238E27FC236}">
                  <a16:creationId xmlns:a16="http://schemas.microsoft.com/office/drawing/2014/main" id="{C3B90862-127D-AA41-AC39-FB59BE5E1096}"/>
                </a:ext>
              </a:extLst>
            </p:cNvPr>
            <p:cNvGrpSpPr/>
            <p:nvPr/>
          </p:nvGrpSpPr>
          <p:grpSpPr>
            <a:xfrm>
              <a:off x="4724804" y="5234131"/>
              <a:ext cx="656799" cy="627423"/>
              <a:chOff x="3741888" y="943747"/>
              <a:chExt cx="656799" cy="627423"/>
            </a:xfrm>
          </p:grpSpPr>
          <p:sp>
            <p:nvSpPr>
              <p:cNvPr id="142" name="Rektangel 141">
                <a:extLst>
                  <a:ext uri="{FF2B5EF4-FFF2-40B4-BE49-F238E27FC236}">
                    <a16:creationId xmlns:a16="http://schemas.microsoft.com/office/drawing/2014/main" id="{82C57963-38D8-E940-A561-2EA4576E680F}"/>
                  </a:ext>
                </a:extLst>
              </p:cNvPr>
              <p:cNvSpPr/>
              <p:nvPr/>
            </p:nvSpPr>
            <p:spPr>
              <a:xfrm>
                <a:off x="4098605" y="104854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  <p:grpSp>
            <p:nvGrpSpPr>
              <p:cNvPr id="143" name="Grupp 142">
                <a:extLst>
                  <a:ext uri="{FF2B5EF4-FFF2-40B4-BE49-F238E27FC236}">
                    <a16:creationId xmlns:a16="http://schemas.microsoft.com/office/drawing/2014/main" id="{68C5C650-8B4D-3F49-8F0C-F33ADD0D585B}"/>
                  </a:ext>
                </a:extLst>
              </p:cNvPr>
              <p:cNvGrpSpPr/>
              <p:nvPr/>
            </p:nvGrpSpPr>
            <p:grpSpPr>
              <a:xfrm>
                <a:off x="3741888" y="943747"/>
                <a:ext cx="436338" cy="627423"/>
                <a:chOff x="4446790" y="5006590"/>
                <a:chExt cx="436338" cy="627423"/>
              </a:xfrm>
            </p:grpSpPr>
            <p:sp>
              <p:nvSpPr>
                <p:cNvPr id="144" name="Rektangel 143">
                  <a:extLst>
                    <a:ext uri="{FF2B5EF4-FFF2-40B4-BE49-F238E27FC236}">
                      <a16:creationId xmlns:a16="http://schemas.microsoft.com/office/drawing/2014/main" id="{EF13D9E5-9B8C-E64A-8B23-2F2225B40426}"/>
                    </a:ext>
                  </a:extLst>
                </p:cNvPr>
                <p:cNvSpPr/>
                <p:nvPr/>
              </p:nvSpPr>
              <p:spPr>
                <a:xfrm>
                  <a:off x="4486646" y="5264681"/>
                  <a:ext cx="34766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145" name="Rektangel 144">
                  <a:extLst>
                    <a:ext uri="{FF2B5EF4-FFF2-40B4-BE49-F238E27FC236}">
                      <a16:creationId xmlns:a16="http://schemas.microsoft.com/office/drawing/2014/main" id="{7CAB27D9-DF71-DC4D-BDCE-83E35A57AC8E}"/>
                    </a:ext>
                  </a:extLst>
                </p:cNvPr>
                <p:cNvSpPr/>
                <p:nvPr/>
              </p:nvSpPr>
              <p:spPr>
                <a:xfrm>
                  <a:off x="4446790" y="5006590"/>
                  <a:ext cx="4363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18</a:t>
                  </a:r>
                </a:p>
              </p:txBody>
            </p:sp>
            <p:cxnSp>
              <p:nvCxnSpPr>
                <p:cNvPr id="146" name="Rak 145">
                  <a:extLst>
                    <a:ext uri="{FF2B5EF4-FFF2-40B4-BE49-F238E27FC236}">
                      <a16:creationId xmlns:a16="http://schemas.microsoft.com/office/drawing/2014/main" id="{CB0626F5-25AE-A244-89B3-81C992FD9C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80180" y="5305954"/>
                  <a:ext cx="347662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7" name="Grupp 146">
            <a:extLst>
              <a:ext uri="{FF2B5EF4-FFF2-40B4-BE49-F238E27FC236}">
                <a16:creationId xmlns:a16="http://schemas.microsoft.com/office/drawing/2014/main" id="{862AACB6-BE15-0842-888E-A81BE1855705}"/>
              </a:ext>
            </a:extLst>
          </p:cNvPr>
          <p:cNvGrpSpPr/>
          <p:nvPr/>
        </p:nvGrpSpPr>
        <p:grpSpPr>
          <a:xfrm>
            <a:off x="5534419" y="4463070"/>
            <a:ext cx="1233766" cy="594669"/>
            <a:chOff x="5049205" y="1188633"/>
            <a:chExt cx="1233766" cy="594669"/>
          </a:xfrm>
        </p:grpSpPr>
        <p:sp>
          <p:nvSpPr>
            <p:cNvPr id="148" name="Rektangel 147">
              <a:extLst>
                <a:ext uri="{FF2B5EF4-FFF2-40B4-BE49-F238E27FC236}">
                  <a16:creationId xmlns:a16="http://schemas.microsoft.com/office/drawing/2014/main" id="{1DCC651D-A213-7F42-ABC6-EF453BB1F858}"/>
                </a:ext>
              </a:extLst>
            </p:cNvPr>
            <p:cNvSpPr/>
            <p:nvPr/>
          </p:nvSpPr>
          <p:spPr>
            <a:xfrm>
              <a:off x="5893303" y="1297979"/>
              <a:ext cx="3896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5</a:t>
              </a:r>
            </a:p>
          </p:txBody>
        </p:sp>
        <p:grpSp>
          <p:nvGrpSpPr>
            <p:cNvPr id="149" name="Grupp 148">
              <a:extLst>
                <a:ext uri="{FF2B5EF4-FFF2-40B4-BE49-F238E27FC236}">
                  <a16:creationId xmlns:a16="http://schemas.microsoft.com/office/drawing/2014/main" id="{9554902D-3CA9-E941-AE8B-A2AF33BC0E32}"/>
                </a:ext>
              </a:extLst>
            </p:cNvPr>
            <p:cNvGrpSpPr/>
            <p:nvPr/>
          </p:nvGrpSpPr>
          <p:grpSpPr>
            <a:xfrm>
              <a:off x="5049205" y="1188633"/>
              <a:ext cx="943527" cy="594669"/>
              <a:chOff x="5049205" y="1188633"/>
              <a:chExt cx="943527" cy="594669"/>
            </a:xfrm>
          </p:grpSpPr>
          <p:grpSp>
            <p:nvGrpSpPr>
              <p:cNvPr id="150" name="Grupp 149">
                <a:extLst>
                  <a:ext uri="{FF2B5EF4-FFF2-40B4-BE49-F238E27FC236}">
                    <a16:creationId xmlns:a16="http://schemas.microsoft.com/office/drawing/2014/main" id="{FD65CCE3-E367-864A-9F56-4DE167238715}"/>
                  </a:ext>
                </a:extLst>
              </p:cNvPr>
              <p:cNvGrpSpPr/>
              <p:nvPr/>
            </p:nvGrpSpPr>
            <p:grpSpPr>
              <a:xfrm>
                <a:off x="5359518" y="1188633"/>
                <a:ext cx="633214" cy="594669"/>
                <a:chOff x="3738851" y="949099"/>
                <a:chExt cx="633214" cy="594669"/>
              </a:xfrm>
            </p:grpSpPr>
            <p:sp>
              <p:nvSpPr>
                <p:cNvPr id="152" name="Rektangel 151">
                  <a:extLst>
                    <a:ext uri="{FF2B5EF4-FFF2-40B4-BE49-F238E27FC236}">
                      <a16:creationId xmlns:a16="http://schemas.microsoft.com/office/drawing/2014/main" id="{23F54D30-E4EB-6E43-8F8D-96F81266DED0}"/>
                    </a:ext>
                  </a:extLst>
                </p:cNvPr>
                <p:cNvSpPr/>
                <p:nvPr/>
              </p:nvSpPr>
              <p:spPr>
                <a:xfrm>
                  <a:off x="4071983" y="1058445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sv-SE" b="1" dirty="0">
                      <a:latin typeface="+mn-lt"/>
                    </a:rPr>
                    <a:t>=</a:t>
                  </a:r>
                </a:p>
              </p:txBody>
            </p:sp>
            <p:grpSp>
              <p:nvGrpSpPr>
                <p:cNvPr id="153" name="Grupp 152">
                  <a:extLst>
                    <a:ext uri="{FF2B5EF4-FFF2-40B4-BE49-F238E27FC236}">
                      <a16:creationId xmlns:a16="http://schemas.microsoft.com/office/drawing/2014/main" id="{CE20589E-E4C8-E247-83E1-8DBD80C07030}"/>
                    </a:ext>
                  </a:extLst>
                </p:cNvPr>
                <p:cNvGrpSpPr/>
                <p:nvPr/>
              </p:nvGrpSpPr>
              <p:grpSpPr>
                <a:xfrm>
                  <a:off x="3738851" y="949099"/>
                  <a:ext cx="418704" cy="594669"/>
                  <a:chOff x="4443753" y="5011942"/>
                  <a:chExt cx="418704" cy="594669"/>
                </a:xfrm>
              </p:grpSpPr>
              <p:sp>
                <p:nvSpPr>
                  <p:cNvPr id="154" name="Rektangel 153">
                    <a:extLst>
                      <a:ext uri="{FF2B5EF4-FFF2-40B4-BE49-F238E27FC236}">
                        <a16:creationId xmlns:a16="http://schemas.microsoft.com/office/drawing/2014/main" id="{3334A6EA-4D4B-DB4A-AD75-F913BFEE5343}"/>
                      </a:ext>
                    </a:extLst>
                  </p:cNvPr>
                  <p:cNvSpPr/>
                  <p:nvPr/>
                </p:nvSpPr>
                <p:spPr>
                  <a:xfrm>
                    <a:off x="4504027" y="5237279"/>
                    <a:ext cx="3016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i="1" dirty="0">
                        <a:latin typeface="+mn-lt"/>
                      </a:rPr>
                      <a:t>x</a:t>
                    </a:r>
                  </a:p>
                </p:txBody>
              </p:sp>
              <p:sp>
                <p:nvSpPr>
                  <p:cNvPr id="155" name="Rektangel 154">
                    <a:extLst>
                      <a:ext uri="{FF2B5EF4-FFF2-40B4-BE49-F238E27FC236}">
                        <a16:creationId xmlns:a16="http://schemas.microsoft.com/office/drawing/2014/main" id="{D1CDCDFD-BD12-244A-8D97-AE49BBD73AD2}"/>
                      </a:ext>
                    </a:extLst>
                  </p:cNvPr>
                  <p:cNvSpPr/>
                  <p:nvPr/>
                </p:nvSpPr>
                <p:spPr>
                  <a:xfrm>
                    <a:off x="4443753" y="5011942"/>
                    <a:ext cx="41870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b="1" dirty="0">
                        <a:latin typeface="+mn-lt"/>
                      </a:rPr>
                      <a:t>25</a:t>
                    </a:r>
                  </a:p>
                </p:txBody>
              </p:sp>
              <p:cxnSp>
                <p:nvCxnSpPr>
                  <p:cNvPr id="156" name="Rak 155">
                    <a:extLst>
                      <a:ext uri="{FF2B5EF4-FFF2-40B4-BE49-F238E27FC236}">
                        <a16:creationId xmlns:a16="http://schemas.microsoft.com/office/drawing/2014/main" id="{123C9357-8702-8A4E-A48C-1811B01957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8196" y="5314979"/>
                    <a:ext cx="300136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3"/>
                  </a:lnRef>
                  <a:fillRef idx="0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1" name="Rektangel 150">
                <a:extLst>
                  <a:ext uri="{FF2B5EF4-FFF2-40B4-BE49-F238E27FC236}">
                    <a16:creationId xmlns:a16="http://schemas.microsoft.com/office/drawing/2014/main" id="{576A2899-4564-3744-86A4-077F037550AC}"/>
                  </a:ext>
                </a:extLst>
              </p:cNvPr>
              <p:cNvSpPr/>
              <p:nvPr/>
            </p:nvSpPr>
            <p:spPr>
              <a:xfrm>
                <a:off x="5049205" y="1256706"/>
                <a:ext cx="3896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b="1" dirty="0">
                    <a:latin typeface="+mn-lt"/>
                  </a:rPr>
                  <a:t>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74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6" grpId="0"/>
      <p:bldP spid="27" grpId="0"/>
      <p:bldP spid="86" grpId="0"/>
      <p:bldP spid="87" grpId="0"/>
      <p:bldP spid="88" grpId="0"/>
      <p:bldP spid="70" grpId="0"/>
      <p:bldP spid="71" grpId="0"/>
      <p:bldP spid="72" grpId="0"/>
      <p:bldP spid="128" grpId="0"/>
      <p:bldP spid="129" grpId="0"/>
      <p:bldP spid="1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p 50">
            <a:extLst>
              <a:ext uri="{FF2B5EF4-FFF2-40B4-BE49-F238E27FC236}">
                <a16:creationId xmlns:a16="http://schemas.microsoft.com/office/drawing/2014/main" id="{82A70F5F-6B89-E04E-8B15-32795B788E35}"/>
              </a:ext>
            </a:extLst>
          </p:cNvPr>
          <p:cNvGrpSpPr/>
          <p:nvPr/>
        </p:nvGrpSpPr>
        <p:grpSpPr>
          <a:xfrm>
            <a:off x="2144371" y="801269"/>
            <a:ext cx="6430471" cy="1393578"/>
            <a:chOff x="1500068" y="849242"/>
            <a:chExt cx="6430471" cy="1393578"/>
          </a:xfrm>
        </p:grpSpPr>
        <p:pic>
          <p:nvPicPr>
            <p:cNvPr id="50" name="Bildobjekt 49">
              <a:extLst>
                <a:ext uri="{FF2B5EF4-FFF2-40B4-BE49-F238E27FC236}">
                  <a16:creationId xmlns:a16="http://schemas.microsoft.com/office/drawing/2014/main" id="{28B71231-0962-7E4D-8216-8C84E257C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99775" y="1033908"/>
              <a:ext cx="2230764" cy="1208912"/>
            </a:xfrm>
            <a:prstGeom prst="rect">
              <a:avLst/>
            </a:prstGeom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E8CD251A-848A-3144-B3B0-B42A89FE222D}"/>
                </a:ext>
              </a:extLst>
            </p:cNvPr>
            <p:cNvSpPr/>
            <p:nvPr/>
          </p:nvSpPr>
          <p:spPr>
            <a:xfrm>
              <a:off x="1500068" y="849242"/>
              <a:ext cx="42576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Olivia har 15 vindruvor med sig till skolan.  </a:t>
              </a: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3870897" y="158459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E2903"/>
                </a:solidFill>
              </a:rPr>
              <a:t>Division</a:t>
            </a:r>
            <a:endParaRPr lang="sv-SE" i="1" dirty="0">
              <a:solidFill>
                <a:srgbClr val="9E2903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416E0CAF-E91F-014F-9028-419A00D6912A}"/>
              </a:ext>
            </a:extLst>
          </p:cNvPr>
          <p:cNvSpPr/>
          <p:nvPr/>
        </p:nvSpPr>
        <p:spPr>
          <a:xfrm>
            <a:off x="2144371" y="1173310"/>
            <a:ext cx="5035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Två klasskamrater vill smaka, så Olivia delar upp vindruvorna så att de får lika många.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3118948" y="453675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5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E894892-0FD1-A144-8C7F-71CD4E0B4E71}"/>
              </a:ext>
            </a:extLst>
          </p:cNvPr>
          <p:cNvSpPr/>
          <p:nvPr/>
        </p:nvSpPr>
        <p:spPr>
          <a:xfrm>
            <a:off x="3190002" y="6328425"/>
            <a:ext cx="231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De får 5 vindruvor var. 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3701B4E-4AE9-DF4D-AA4A-3C900FD9FAAC}"/>
              </a:ext>
            </a:extLst>
          </p:cNvPr>
          <p:cNvSpPr/>
          <p:nvPr/>
        </p:nvSpPr>
        <p:spPr>
          <a:xfrm>
            <a:off x="2179586" y="1853224"/>
            <a:ext cx="3385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Hur många vindruvor får de var?  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62782C0E-2812-3748-A724-95B7DEFB319C}"/>
              </a:ext>
            </a:extLst>
          </p:cNvPr>
          <p:cNvSpPr/>
          <p:nvPr/>
        </p:nvSpPr>
        <p:spPr>
          <a:xfrm>
            <a:off x="4202825" y="453182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5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E46E670-D38D-E14E-A269-94E74B012383}"/>
              </a:ext>
            </a:extLst>
          </p:cNvPr>
          <p:cNvSpPr/>
          <p:nvPr/>
        </p:nvSpPr>
        <p:spPr>
          <a:xfrm>
            <a:off x="5237863" y="451858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5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72FA82AD-ADC4-304B-B849-52A08AE0626B}"/>
              </a:ext>
            </a:extLst>
          </p:cNvPr>
          <p:cNvSpPr/>
          <p:nvPr/>
        </p:nvSpPr>
        <p:spPr>
          <a:xfrm>
            <a:off x="4222571" y="5323807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v-SE" sz="2000" b="1" dirty="0">
              <a:solidFill>
                <a:srgbClr val="9E2903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F17AB748-9D2F-074F-80B7-193B9A3EFDBA}"/>
              </a:ext>
            </a:extLst>
          </p:cNvPr>
          <p:cNvSpPr/>
          <p:nvPr/>
        </p:nvSpPr>
        <p:spPr>
          <a:xfrm>
            <a:off x="4434355" y="536494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=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0F1EF19-F1C1-9B49-B689-479146EFC0DE}"/>
              </a:ext>
            </a:extLst>
          </p:cNvPr>
          <p:cNvSpPr/>
          <p:nvPr/>
        </p:nvSpPr>
        <p:spPr>
          <a:xfrm>
            <a:off x="4675430" y="5364940"/>
            <a:ext cx="389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5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C3152E59-825A-1045-8A85-A7C83F4F67C1}"/>
              </a:ext>
            </a:extLst>
          </p:cNvPr>
          <p:cNvSpPr/>
          <p:nvPr/>
        </p:nvSpPr>
        <p:spPr>
          <a:xfrm>
            <a:off x="2664735" y="2440119"/>
            <a:ext cx="402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15 vindruvor delas i tre lika stora högar.   </a:t>
            </a:r>
          </a:p>
        </p:txBody>
      </p:sp>
      <p:grpSp>
        <p:nvGrpSpPr>
          <p:cNvPr id="59" name="Grupp 58">
            <a:extLst>
              <a:ext uri="{FF2B5EF4-FFF2-40B4-BE49-F238E27FC236}">
                <a16:creationId xmlns:a16="http://schemas.microsoft.com/office/drawing/2014/main" id="{BBD12ACE-B787-3C4D-90E7-22D08290CDCA}"/>
              </a:ext>
            </a:extLst>
          </p:cNvPr>
          <p:cNvGrpSpPr/>
          <p:nvPr/>
        </p:nvGrpSpPr>
        <p:grpSpPr>
          <a:xfrm>
            <a:off x="2977430" y="3989592"/>
            <a:ext cx="651457" cy="602451"/>
            <a:chOff x="2977430" y="3989592"/>
            <a:chExt cx="651457" cy="602451"/>
          </a:xfrm>
        </p:grpSpPr>
        <p:pic>
          <p:nvPicPr>
            <p:cNvPr id="54" name="Bildobjekt 53">
              <a:extLst>
                <a:ext uri="{FF2B5EF4-FFF2-40B4-BE49-F238E27FC236}">
                  <a16:creationId xmlns:a16="http://schemas.microsoft.com/office/drawing/2014/main" id="{A4811BC9-0B65-D244-B9F5-29710A9D0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2981304" y="3989592"/>
              <a:ext cx="290007" cy="293149"/>
            </a:xfrm>
            <a:prstGeom prst="ellipse">
              <a:avLst/>
            </a:prstGeom>
          </p:spPr>
        </p:pic>
        <p:pic>
          <p:nvPicPr>
            <p:cNvPr id="55" name="Bildobjekt 54">
              <a:extLst>
                <a:ext uri="{FF2B5EF4-FFF2-40B4-BE49-F238E27FC236}">
                  <a16:creationId xmlns:a16="http://schemas.microsoft.com/office/drawing/2014/main" id="{DE201214-8958-AB46-BD31-83A50C548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2977430" y="4221048"/>
              <a:ext cx="290007" cy="293149"/>
            </a:xfrm>
            <a:prstGeom prst="ellipse">
              <a:avLst/>
            </a:prstGeom>
          </p:spPr>
        </p:pic>
        <p:pic>
          <p:nvPicPr>
            <p:cNvPr id="56" name="Bildobjekt 55">
              <a:extLst>
                <a:ext uri="{FF2B5EF4-FFF2-40B4-BE49-F238E27FC236}">
                  <a16:creationId xmlns:a16="http://schemas.microsoft.com/office/drawing/2014/main" id="{4E905BDF-5912-4D41-AC72-629C11147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3126307" y="4298894"/>
              <a:ext cx="290007" cy="293149"/>
            </a:xfrm>
            <a:prstGeom prst="ellipse">
              <a:avLst/>
            </a:prstGeom>
          </p:spPr>
        </p:pic>
        <p:pic>
          <p:nvPicPr>
            <p:cNvPr id="57" name="Bildobjekt 56">
              <a:extLst>
                <a:ext uri="{FF2B5EF4-FFF2-40B4-BE49-F238E27FC236}">
                  <a16:creationId xmlns:a16="http://schemas.microsoft.com/office/drawing/2014/main" id="{1457FA74-D9D1-4F46-8529-D84D74D39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3338880" y="4206981"/>
              <a:ext cx="290007" cy="293149"/>
            </a:xfrm>
            <a:prstGeom prst="ellipse">
              <a:avLst/>
            </a:prstGeom>
          </p:spPr>
        </p:pic>
        <p:pic>
          <p:nvPicPr>
            <p:cNvPr id="58" name="Bildobjekt 57">
              <a:extLst>
                <a:ext uri="{FF2B5EF4-FFF2-40B4-BE49-F238E27FC236}">
                  <a16:creationId xmlns:a16="http://schemas.microsoft.com/office/drawing/2014/main" id="{4433A602-4DE7-1549-8E90-76BCAD200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3190002" y="4009773"/>
              <a:ext cx="290007" cy="293149"/>
            </a:xfrm>
            <a:prstGeom prst="ellipse">
              <a:avLst/>
            </a:prstGeom>
          </p:spPr>
        </p:pic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CF982293-24A2-3446-A144-F1F097AEF773}"/>
              </a:ext>
            </a:extLst>
          </p:cNvPr>
          <p:cNvGrpSpPr/>
          <p:nvPr/>
        </p:nvGrpSpPr>
        <p:grpSpPr>
          <a:xfrm>
            <a:off x="4077568" y="3962804"/>
            <a:ext cx="651457" cy="602451"/>
            <a:chOff x="2977430" y="3989592"/>
            <a:chExt cx="651457" cy="602451"/>
          </a:xfrm>
        </p:grpSpPr>
        <p:pic>
          <p:nvPicPr>
            <p:cNvPr id="61" name="Bildobjekt 60">
              <a:extLst>
                <a:ext uri="{FF2B5EF4-FFF2-40B4-BE49-F238E27FC236}">
                  <a16:creationId xmlns:a16="http://schemas.microsoft.com/office/drawing/2014/main" id="{87F0D1E5-A4B9-1945-BE6F-68DFB1FB9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2981304" y="3989592"/>
              <a:ext cx="290007" cy="293149"/>
            </a:xfrm>
            <a:prstGeom prst="ellipse">
              <a:avLst/>
            </a:prstGeom>
          </p:spPr>
        </p:pic>
        <p:pic>
          <p:nvPicPr>
            <p:cNvPr id="62" name="Bildobjekt 61">
              <a:extLst>
                <a:ext uri="{FF2B5EF4-FFF2-40B4-BE49-F238E27FC236}">
                  <a16:creationId xmlns:a16="http://schemas.microsoft.com/office/drawing/2014/main" id="{BF220B1E-C80F-F745-B918-81B275E9B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2977430" y="4221048"/>
              <a:ext cx="290007" cy="293149"/>
            </a:xfrm>
            <a:prstGeom prst="ellipse">
              <a:avLst/>
            </a:prstGeom>
          </p:spPr>
        </p:pic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F7678363-09F6-CC40-B757-C02947AE4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3126307" y="4298894"/>
              <a:ext cx="290007" cy="293149"/>
            </a:xfrm>
            <a:prstGeom prst="ellipse">
              <a:avLst/>
            </a:prstGeom>
          </p:spPr>
        </p:pic>
        <p:pic>
          <p:nvPicPr>
            <p:cNvPr id="64" name="Bildobjekt 63">
              <a:extLst>
                <a:ext uri="{FF2B5EF4-FFF2-40B4-BE49-F238E27FC236}">
                  <a16:creationId xmlns:a16="http://schemas.microsoft.com/office/drawing/2014/main" id="{DEE84008-972F-1941-B0E3-F12AB0B4E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3338880" y="4206981"/>
              <a:ext cx="290007" cy="293149"/>
            </a:xfrm>
            <a:prstGeom prst="ellipse">
              <a:avLst/>
            </a:prstGeom>
          </p:spPr>
        </p:pic>
        <p:pic>
          <p:nvPicPr>
            <p:cNvPr id="65" name="Bildobjekt 64">
              <a:extLst>
                <a:ext uri="{FF2B5EF4-FFF2-40B4-BE49-F238E27FC236}">
                  <a16:creationId xmlns:a16="http://schemas.microsoft.com/office/drawing/2014/main" id="{3B186D79-8744-EE4D-9146-45389D248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3190002" y="4009773"/>
              <a:ext cx="290007" cy="293149"/>
            </a:xfrm>
            <a:prstGeom prst="ellipse">
              <a:avLst/>
            </a:prstGeom>
          </p:spPr>
        </p:pic>
      </p:grpSp>
      <p:grpSp>
        <p:nvGrpSpPr>
          <p:cNvPr id="66" name="Grupp 65">
            <a:extLst>
              <a:ext uri="{FF2B5EF4-FFF2-40B4-BE49-F238E27FC236}">
                <a16:creationId xmlns:a16="http://schemas.microsoft.com/office/drawing/2014/main" id="{91EBE8BD-6FA4-644B-BA0E-CF27CB58CFC8}"/>
              </a:ext>
            </a:extLst>
          </p:cNvPr>
          <p:cNvGrpSpPr/>
          <p:nvPr/>
        </p:nvGrpSpPr>
        <p:grpSpPr>
          <a:xfrm>
            <a:off x="5102788" y="3997134"/>
            <a:ext cx="651457" cy="602451"/>
            <a:chOff x="2977430" y="3989592"/>
            <a:chExt cx="651457" cy="602451"/>
          </a:xfrm>
        </p:grpSpPr>
        <p:pic>
          <p:nvPicPr>
            <p:cNvPr id="67" name="Bildobjekt 66">
              <a:extLst>
                <a:ext uri="{FF2B5EF4-FFF2-40B4-BE49-F238E27FC236}">
                  <a16:creationId xmlns:a16="http://schemas.microsoft.com/office/drawing/2014/main" id="{5C1771F4-40F7-A349-B3BE-405EFB49F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2981304" y="3989592"/>
              <a:ext cx="290007" cy="293149"/>
            </a:xfrm>
            <a:prstGeom prst="ellipse">
              <a:avLst/>
            </a:prstGeom>
          </p:spPr>
        </p:pic>
        <p:pic>
          <p:nvPicPr>
            <p:cNvPr id="68" name="Bildobjekt 67">
              <a:extLst>
                <a:ext uri="{FF2B5EF4-FFF2-40B4-BE49-F238E27FC236}">
                  <a16:creationId xmlns:a16="http://schemas.microsoft.com/office/drawing/2014/main" id="{32AE7BC4-5F3E-2345-8F40-F58A91FAD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2977430" y="4221048"/>
              <a:ext cx="290007" cy="293149"/>
            </a:xfrm>
            <a:prstGeom prst="ellipse">
              <a:avLst/>
            </a:prstGeom>
          </p:spPr>
        </p:pic>
        <p:pic>
          <p:nvPicPr>
            <p:cNvPr id="69" name="Bildobjekt 68">
              <a:extLst>
                <a:ext uri="{FF2B5EF4-FFF2-40B4-BE49-F238E27FC236}">
                  <a16:creationId xmlns:a16="http://schemas.microsoft.com/office/drawing/2014/main" id="{D0DC3E2D-072A-A14C-A7A0-EEEC2AFA1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3126307" y="4298894"/>
              <a:ext cx="290007" cy="293149"/>
            </a:xfrm>
            <a:prstGeom prst="ellipse">
              <a:avLst/>
            </a:prstGeom>
          </p:spPr>
        </p:pic>
        <p:pic>
          <p:nvPicPr>
            <p:cNvPr id="70" name="Bildobjekt 69">
              <a:extLst>
                <a:ext uri="{FF2B5EF4-FFF2-40B4-BE49-F238E27FC236}">
                  <a16:creationId xmlns:a16="http://schemas.microsoft.com/office/drawing/2014/main" id="{1A8CDA7C-FB63-814F-9C45-11B1B8FDE7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3338880" y="4206981"/>
              <a:ext cx="290007" cy="293149"/>
            </a:xfrm>
            <a:prstGeom prst="ellipse">
              <a:avLst/>
            </a:prstGeom>
          </p:spPr>
        </p:pic>
        <p:pic>
          <p:nvPicPr>
            <p:cNvPr id="71" name="Bildobjekt 70">
              <a:extLst>
                <a:ext uri="{FF2B5EF4-FFF2-40B4-BE49-F238E27FC236}">
                  <a16:creationId xmlns:a16="http://schemas.microsoft.com/office/drawing/2014/main" id="{4CABE622-FFB8-BA45-BBBA-79D15BEBB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>
              <a:off x="3190002" y="4009773"/>
              <a:ext cx="290007" cy="293149"/>
            </a:xfrm>
            <a:prstGeom prst="ellipse">
              <a:avLst/>
            </a:prstGeom>
          </p:spPr>
        </p:pic>
      </p:grpSp>
      <p:grpSp>
        <p:nvGrpSpPr>
          <p:cNvPr id="75" name="Grupp 74">
            <a:extLst>
              <a:ext uri="{FF2B5EF4-FFF2-40B4-BE49-F238E27FC236}">
                <a16:creationId xmlns:a16="http://schemas.microsoft.com/office/drawing/2014/main" id="{48090DF2-08B3-BE49-986F-01E04BA07991}"/>
              </a:ext>
            </a:extLst>
          </p:cNvPr>
          <p:cNvGrpSpPr/>
          <p:nvPr/>
        </p:nvGrpSpPr>
        <p:grpSpPr>
          <a:xfrm>
            <a:off x="3953657" y="5196286"/>
            <a:ext cx="550151" cy="924561"/>
            <a:chOff x="4430232" y="4973766"/>
            <a:chExt cx="550151" cy="924561"/>
          </a:xfrm>
        </p:grpSpPr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92E9BEAD-69BC-1040-B910-DD8948D6A1BC}"/>
                </a:ext>
              </a:extLst>
            </p:cNvPr>
            <p:cNvSpPr/>
            <p:nvPr/>
          </p:nvSpPr>
          <p:spPr>
            <a:xfrm>
              <a:off x="4545321" y="53751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3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8FBC8748-FC8F-274C-895B-866CC3211EE5}"/>
                </a:ext>
              </a:extLst>
            </p:cNvPr>
            <p:cNvSpPr/>
            <p:nvPr/>
          </p:nvSpPr>
          <p:spPr>
            <a:xfrm>
              <a:off x="4430232" y="4973766"/>
              <a:ext cx="5501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800" b="1" dirty="0">
                  <a:solidFill>
                    <a:srgbClr val="9E2903"/>
                  </a:solidFill>
                </a:rPr>
                <a:t>15</a:t>
              </a:r>
            </a:p>
          </p:txBody>
        </p:sp>
        <p:cxnSp>
          <p:nvCxnSpPr>
            <p:cNvPr id="73" name="Rak 72">
              <a:extLst>
                <a:ext uri="{FF2B5EF4-FFF2-40B4-BE49-F238E27FC236}">
                  <a16:creationId xmlns:a16="http://schemas.microsoft.com/office/drawing/2014/main" id="{A313F60A-EBB5-534E-ADF7-42136A522CA4}"/>
                </a:ext>
              </a:extLst>
            </p:cNvPr>
            <p:cNvCxnSpPr>
              <a:cxnSpLocks/>
            </p:cNvCxnSpPr>
            <p:nvPr/>
          </p:nvCxnSpPr>
          <p:spPr>
            <a:xfrm>
              <a:off x="4531476" y="5428982"/>
              <a:ext cx="347662" cy="0"/>
            </a:xfrm>
            <a:prstGeom prst="line">
              <a:avLst/>
            </a:prstGeom>
            <a:ln w="38100">
              <a:solidFill>
                <a:srgbClr val="9E2903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BCEACE7F-2F89-9C4D-82F0-F1F23BD0BA2B}"/>
              </a:ext>
            </a:extLst>
          </p:cNvPr>
          <p:cNvGrpSpPr/>
          <p:nvPr/>
        </p:nvGrpSpPr>
        <p:grpSpPr>
          <a:xfrm>
            <a:off x="3648896" y="2762023"/>
            <a:ext cx="1312946" cy="1130806"/>
            <a:chOff x="3648896" y="2762023"/>
            <a:chExt cx="1312946" cy="1130806"/>
          </a:xfrm>
        </p:grpSpPr>
        <p:pic>
          <p:nvPicPr>
            <p:cNvPr id="76" name="Bildobjekt 75">
              <a:extLst>
                <a:ext uri="{FF2B5EF4-FFF2-40B4-BE49-F238E27FC236}">
                  <a16:creationId xmlns:a16="http://schemas.microsoft.com/office/drawing/2014/main" id="{CE46D2A7-C715-1A4E-BDB7-1C8D7BEB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7"/>
            <a:stretch/>
          </p:blipFill>
          <p:spPr>
            <a:xfrm>
              <a:off x="3648896" y="2762023"/>
              <a:ext cx="1300929" cy="113080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Bildobjekt 76">
              <a:extLst>
                <a:ext uri="{FF2B5EF4-FFF2-40B4-BE49-F238E27FC236}">
                  <a16:creationId xmlns:a16="http://schemas.microsoft.com/office/drawing/2014/main" id="{8044C348-B20E-8648-A225-00F9D8C34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16" t="9191" r="9467" b="10203"/>
            <a:stretch/>
          </p:blipFill>
          <p:spPr>
            <a:xfrm rot="19559802">
              <a:off x="4665726" y="3391378"/>
              <a:ext cx="296116" cy="35234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1" grpId="0"/>
      <p:bldP spid="33" grpId="0"/>
      <p:bldP spid="36" grpId="0"/>
      <p:bldP spid="40" grpId="0"/>
      <p:bldP spid="42" grpId="0"/>
      <p:bldP spid="48" grpId="0"/>
      <p:bldP spid="49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EA330-5940-DE4E-88DB-7D58E4A25875}"/>
              </a:ext>
            </a:extLst>
          </p:cNvPr>
          <p:cNvSpPr/>
          <p:nvPr/>
        </p:nvSpPr>
        <p:spPr>
          <a:xfrm>
            <a:off x="1835333" y="604773"/>
            <a:ext cx="6149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När man delar ett tal med ett annat tal kallas det för </a:t>
            </a:r>
            <a:r>
              <a:rPr lang="sv-SE" i="1" dirty="0">
                <a:solidFill>
                  <a:srgbClr val="9E2903"/>
                </a:solidFill>
              </a:rPr>
              <a:t>division</a:t>
            </a:r>
            <a:r>
              <a:rPr lang="sv-SE" dirty="0"/>
              <a:t>.    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FA31751-916B-5F49-91F6-44E9B3627489}"/>
              </a:ext>
            </a:extLst>
          </p:cNvPr>
          <p:cNvSpPr/>
          <p:nvPr/>
        </p:nvSpPr>
        <p:spPr>
          <a:xfrm>
            <a:off x="2655845" y="990704"/>
            <a:ext cx="4179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Det tal som man delar upp kallas </a:t>
            </a:r>
            <a:r>
              <a:rPr lang="sv-SE" i="1" dirty="0">
                <a:solidFill>
                  <a:srgbClr val="9E2903"/>
                </a:solidFill>
              </a:rPr>
              <a:t>täljare</a:t>
            </a:r>
            <a:r>
              <a:rPr lang="sv-SE" dirty="0"/>
              <a:t>.   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BC8E708-E34D-BA4C-9B60-4636BBBD1862}"/>
              </a:ext>
            </a:extLst>
          </p:cNvPr>
          <p:cNvSpPr/>
          <p:nvPr/>
        </p:nvSpPr>
        <p:spPr>
          <a:xfrm>
            <a:off x="3741494" y="1861747"/>
            <a:ext cx="2008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Svaret kallas </a:t>
            </a:r>
            <a:r>
              <a:rPr lang="sv-SE" i="1" dirty="0">
                <a:solidFill>
                  <a:srgbClr val="9E2903"/>
                </a:solidFill>
              </a:rPr>
              <a:t>kvot</a:t>
            </a:r>
            <a:r>
              <a:rPr lang="sv-SE" dirty="0"/>
              <a:t>.  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517B838-78A8-8E45-860D-43F9D9E6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7C861F80-51A5-0848-9E50-5F5D4D297244}"/>
              </a:ext>
            </a:extLst>
          </p:cNvPr>
          <p:cNvSpPr/>
          <p:nvPr/>
        </p:nvSpPr>
        <p:spPr>
          <a:xfrm>
            <a:off x="2820569" y="1422441"/>
            <a:ext cx="3849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Talet man delar med kallas </a:t>
            </a:r>
            <a:r>
              <a:rPr lang="sv-SE" i="1" dirty="0">
                <a:solidFill>
                  <a:srgbClr val="9E2903"/>
                </a:solidFill>
              </a:rPr>
              <a:t>nämnare</a:t>
            </a:r>
            <a:r>
              <a:rPr lang="sv-SE" dirty="0"/>
              <a:t>.    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2A0BCD0A-E17B-7A4F-B569-EAFA9EC2C4D8}"/>
              </a:ext>
            </a:extLst>
          </p:cNvPr>
          <p:cNvGrpSpPr/>
          <p:nvPr/>
        </p:nvGrpSpPr>
        <p:grpSpPr>
          <a:xfrm>
            <a:off x="2820569" y="3101330"/>
            <a:ext cx="3994045" cy="1826615"/>
            <a:chOff x="3078956" y="2808436"/>
            <a:chExt cx="3994045" cy="1826615"/>
          </a:xfrm>
        </p:grpSpPr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C93AFD6F-CEA0-8F4B-82BA-D4542E2C9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8956" y="2808436"/>
              <a:ext cx="3994045" cy="182661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37202492-8CB2-8B48-A2C6-9ED12E261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6000" y="3273425"/>
              <a:ext cx="1016000" cy="311150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494ABD22-F22D-7A47-A97B-259FD46D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8218" y="3893989"/>
              <a:ext cx="1173781" cy="31115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BD8D188C-4412-5949-9ED5-CD6B91DBD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5777" y="3582839"/>
              <a:ext cx="920926" cy="311150"/>
            </a:xfrm>
            <a:prstGeom prst="rect">
              <a:avLst/>
            </a:prstGeom>
          </p:spPr>
        </p:pic>
      </p:grp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47143848-2240-1C4F-8EC0-724420D0D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315" y="3622669"/>
            <a:ext cx="920926" cy="323569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30B87194-B135-224B-A69E-B430D4F41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8427" y="4280000"/>
            <a:ext cx="1295185" cy="26069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0E55845F-B178-174B-8CDE-80A47DE81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861" y="3875733"/>
            <a:ext cx="667935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71AA930-080D-1945-8669-FB6E9E3BEF3F}"/>
              </a:ext>
            </a:extLst>
          </p:cNvPr>
          <p:cNvSpPr/>
          <p:nvPr/>
        </p:nvSpPr>
        <p:spPr>
          <a:xfrm>
            <a:off x="1620956" y="651697"/>
            <a:ext cx="6402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Om du delar sex persikor med en kompis så får ni tre persikor var. 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CB8700-3AD5-5743-A164-9436268C0C20}"/>
              </a:ext>
            </a:extLst>
          </p:cNvPr>
          <p:cNvSpPr/>
          <p:nvPr/>
        </p:nvSpPr>
        <p:spPr>
          <a:xfrm>
            <a:off x="3171317" y="153584"/>
            <a:ext cx="280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9E2903"/>
                </a:solidFill>
              </a:rPr>
              <a:t>Hälften och en tredjedel</a:t>
            </a:r>
            <a:endParaRPr lang="sv-SE" i="1" dirty="0">
              <a:solidFill>
                <a:srgbClr val="9E2903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4DBA79E-52C9-A047-B8A1-EFF608360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5BB47431-0376-A948-9312-CDA0F9DCC5B0}"/>
              </a:ext>
            </a:extLst>
          </p:cNvPr>
          <p:cNvGrpSpPr/>
          <p:nvPr/>
        </p:nvGrpSpPr>
        <p:grpSpPr>
          <a:xfrm>
            <a:off x="2305684" y="1104319"/>
            <a:ext cx="1731266" cy="1022379"/>
            <a:chOff x="414166" y="1213901"/>
            <a:chExt cx="8420100" cy="4430198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7790E6D-FDFB-7244-952B-2B8EF308E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448" r="448"/>
            <a:stretch/>
          </p:blipFill>
          <p:spPr>
            <a:xfrm>
              <a:off x="414166" y="1213901"/>
              <a:ext cx="8420100" cy="2298700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46E0C92-0EBD-6D49-89D9-CEA1FA388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4166" y="3396199"/>
              <a:ext cx="8420100" cy="2247900"/>
            </a:xfrm>
            <a:prstGeom prst="rect">
              <a:avLst/>
            </a:prstGeom>
          </p:spPr>
        </p:pic>
      </p:grp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53159A4-25D9-F14C-86BE-1BBA36FBB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448" r="448"/>
          <a:stretch/>
        </p:blipFill>
        <p:spPr>
          <a:xfrm>
            <a:off x="5289288" y="1670179"/>
            <a:ext cx="1752053" cy="50655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ADEBD2F-2EDC-8C4D-8A77-85140B12A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9288" y="1069102"/>
            <a:ext cx="1735792" cy="490764"/>
          </a:xfrm>
          <a:prstGeom prst="rect">
            <a:avLst/>
          </a:prstGeom>
        </p:spPr>
      </p:pic>
      <p:sp>
        <p:nvSpPr>
          <p:cNvPr id="14" name="Höger 13">
            <a:extLst>
              <a:ext uri="{FF2B5EF4-FFF2-40B4-BE49-F238E27FC236}">
                <a16:creationId xmlns:a16="http://schemas.microsoft.com/office/drawing/2014/main" id="{0BFB5082-96AD-024B-AFDC-33BF3845DE17}"/>
              </a:ext>
            </a:extLst>
          </p:cNvPr>
          <p:cNvSpPr/>
          <p:nvPr/>
        </p:nvSpPr>
        <p:spPr>
          <a:xfrm>
            <a:off x="4339892" y="1512940"/>
            <a:ext cx="647469" cy="2916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B18B510-E701-CB42-8105-31064E1023A7}"/>
              </a:ext>
            </a:extLst>
          </p:cNvPr>
          <p:cNvSpPr/>
          <p:nvPr/>
        </p:nvSpPr>
        <p:spPr>
          <a:xfrm>
            <a:off x="2524644" y="2340528"/>
            <a:ext cx="409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kan också säga att ni får </a:t>
            </a:r>
            <a:r>
              <a:rPr lang="sv-SE" i="1" dirty="0">
                <a:solidFill>
                  <a:srgbClr val="9E2903"/>
                </a:solidFill>
              </a:rPr>
              <a:t>hälften</a:t>
            </a:r>
            <a:r>
              <a:rPr lang="sv-SE" i="1" dirty="0"/>
              <a:t> </a:t>
            </a:r>
            <a:r>
              <a:rPr lang="sv-SE" dirty="0"/>
              <a:t>var. 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F6F6474-E763-7E49-B9FF-6F16858B98F6}"/>
              </a:ext>
            </a:extLst>
          </p:cNvPr>
          <p:cNvSpPr/>
          <p:nvPr/>
        </p:nvSpPr>
        <p:spPr>
          <a:xfrm>
            <a:off x="1749452" y="2793604"/>
            <a:ext cx="614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När du räknar ut hur mycket </a:t>
            </a:r>
            <a:r>
              <a:rPr lang="sv-SE" dirty="0">
                <a:solidFill>
                  <a:srgbClr val="9E2903"/>
                </a:solidFill>
              </a:rPr>
              <a:t>hälften</a:t>
            </a:r>
            <a:r>
              <a:rPr lang="sv-SE" dirty="0"/>
              <a:t> är, ska du </a:t>
            </a:r>
            <a:r>
              <a:rPr lang="sv-SE" dirty="0">
                <a:solidFill>
                  <a:srgbClr val="9E2903"/>
                </a:solidFill>
              </a:rPr>
              <a:t>dividera med 2</a:t>
            </a:r>
            <a:r>
              <a:rPr lang="sv-SE" dirty="0"/>
              <a:t>.  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EDFE1DA-9C90-3A42-8628-2934D570C26D}"/>
              </a:ext>
            </a:extLst>
          </p:cNvPr>
          <p:cNvSpPr/>
          <p:nvPr/>
        </p:nvSpPr>
        <p:spPr>
          <a:xfrm>
            <a:off x="1740763" y="3786025"/>
            <a:ext cx="6663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Om du delar sex persikor med två kompisar så får ni två persikor var.  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5C9A13BE-46AC-2D42-B75F-684D17C3CB68}"/>
              </a:ext>
            </a:extLst>
          </p:cNvPr>
          <p:cNvGrpSpPr/>
          <p:nvPr/>
        </p:nvGrpSpPr>
        <p:grpSpPr>
          <a:xfrm>
            <a:off x="2477285" y="4265075"/>
            <a:ext cx="1755943" cy="1013462"/>
            <a:chOff x="414166" y="1213901"/>
            <a:chExt cx="8420100" cy="4430198"/>
          </a:xfrm>
        </p:grpSpPr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346EF3E5-EE68-C94B-8499-7D03C2F46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448" r="448"/>
            <a:stretch/>
          </p:blipFill>
          <p:spPr>
            <a:xfrm>
              <a:off x="414166" y="1213901"/>
              <a:ext cx="8420100" cy="2298700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C5026784-172F-9440-B467-02552D13E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4166" y="3396199"/>
              <a:ext cx="8420100" cy="2247900"/>
            </a:xfrm>
            <a:prstGeom prst="rect">
              <a:avLst/>
            </a:prstGeom>
          </p:spPr>
        </p:pic>
      </p:grpSp>
      <p:sp>
        <p:nvSpPr>
          <p:cNvPr id="21" name="Höger 20">
            <a:extLst>
              <a:ext uri="{FF2B5EF4-FFF2-40B4-BE49-F238E27FC236}">
                <a16:creationId xmlns:a16="http://schemas.microsoft.com/office/drawing/2014/main" id="{FDA45D41-E4F0-7941-94BE-163DDEAB3D85}"/>
              </a:ext>
            </a:extLst>
          </p:cNvPr>
          <p:cNvSpPr/>
          <p:nvPr/>
        </p:nvSpPr>
        <p:spPr>
          <a:xfrm>
            <a:off x="4450513" y="4614597"/>
            <a:ext cx="647469" cy="2916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B986EEBA-BE09-B547-AD10-13186821A5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2195" b="2669"/>
          <a:stretch/>
        </p:blipFill>
        <p:spPr>
          <a:xfrm>
            <a:off x="5387143" y="4261417"/>
            <a:ext cx="519772" cy="1017122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93F283A2-53BB-B84C-A01D-F46E067101F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2195" b="2669"/>
          <a:stretch/>
        </p:blipFill>
        <p:spPr>
          <a:xfrm>
            <a:off x="6125678" y="4261417"/>
            <a:ext cx="519772" cy="101712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A4312CCA-26BB-0641-97F8-781949FD15E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2195" b="2669"/>
          <a:stretch/>
        </p:blipFill>
        <p:spPr>
          <a:xfrm>
            <a:off x="6864213" y="4269885"/>
            <a:ext cx="519772" cy="1017122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BE1BA56A-0BB4-B746-9B57-87A5AE0BB438}"/>
              </a:ext>
            </a:extLst>
          </p:cNvPr>
          <p:cNvSpPr/>
          <p:nvPr/>
        </p:nvSpPr>
        <p:spPr>
          <a:xfrm>
            <a:off x="2579650" y="5456933"/>
            <a:ext cx="4544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Man kan också säga att ni får </a:t>
            </a:r>
            <a:r>
              <a:rPr lang="sv-SE" i="1" dirty="0">
                <a:solidFill>
                  <a:srgbClr val="9E2903"/>
                </a:solidFill>
              </a:rPr>
              <a:t>en tredjedel</a:t>
            </a:r>
            <a:r>
              <a:rPr lang="sv-SE" i="1" dirty="0"/>
              <a:t> </a:t>
            </a:r>
            <a:r>
              <a:rPr lang="sv-SE" dirty="0"/>
              <a:t>var. 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FC7F3EE-5C28-4A4A-B451-3E86F63E2CE8}"/>
              </a:ext>
            </a:extLst>
          </p:cNvPr>
          <p:cNvSpPr/>
          <p:nvPr/>
        </p:nvSpPr>
        <p:spPr>
          <a:xfrm>
            <a:off x="1732922" y="5927022"/>
            <a:ext cx="6566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När du räknar ut hur mycket </a:t>
            </a:r>
            <a:r>
              <a:rPr lang="sv-SE" dirty="0">
                <a:solidFill>
                  <a:srgbClr val="9E2903"/>
                </a:solidFill>
              </a:rPr>
              <a:t>en tredjedel</a:t>
            </a:r>
            <a:r>
              <a:rPr lang="sv-SE" dirty="0"/>
              <a:t> är, ska du </a:t>
            </a:r>
            <a:r>
              <a:rPr lang="sv-SE" dirty="0">
                <a:solidFill>
                  <a:srgbClr val="9E2903"/>
                </a:solidFill>
              </a:rPr>
              <a:t>dividera med 3</a:t>
            </a:r>
            <a:r>
              <a:rPr lang="sv-SE" dirty="0"/>
              <a:t>.   </a:t>
            </a:r>
          </a:p>
        </p:txBody>
      </p:sp>
    </p:spTree>
    <p:extLst>
      <p:ext uri="{BB962C8B-B14F-4D97-AF65-F5344CB8AC3E}">
        <p14:creationId xmlns:p14="http://schemas.microsoft.com/office/powerpoint/2010/main" val="15764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5" grpId="0"/>
      <p:bldP spid="16" grpId="0"/>
      <p:bldP spid="17" grpId="0"/>
      <p:bldP spid="21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D79E71B-3A83-6D45-89A5-91E2631575F6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A7DCD3EA-4457-C249-902D-5F3AD660CFD1}"/>
              </a:ext>
            </a:extLst>
          </p:cNvPr>
          <p:cNvGrpSpPr/>
          <p:nvPr/>
        </p:nvGrpSpPr>
        <p:grpSpPr>
          <a:xfrm>
            <a:off x="1381065" y="682110"/>
            <a:ext cx="7288483" cy="1151477"/>
            <a:chOff x="1381065" y="682110"/>
            <a:chExt cx="7288483" cy="1151477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A61D5498-32BE-5A46-8182-55842CEAD6E4}"/>
                </a:ext>
              </a:extLst>
            </p:cNvPr>
            <p:cNvSpPr/>
            <p:nvPr/>
          </p:nvSpPr>
          <p:spPr>
            <a:xfrm>
              <a:off x="1381065" y="932876"/>
              <a:ext cx="58100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/>
                <a:t>Fem barn ska dela lika på 20 kulor. Hur många får de var? </a:t>
              </a:r>
              <a:r>
                <a:rPr lang="sv-SE" b="1" dirty="0">
                  <a:latin typeface="+mn-lt"/>
                </a:rPr>
                <a:t> 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7B091306-DA78-CA43-B3DE-AA1E0280D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rcRect t="1" r="691" b="16239"/>
            <a:stretch/>
          </p:blipFill>
          <p:spPr>
            <a:xfrm>
              <a:off x="7037127" y="682110"/>
              <a:ext cx="1632421" cy="1151477"/>
            </a:xfrm>
            <a:prstGeom prst="ellipse">
              <a:avLst/>
            </a:prstGeom>
          </p:spPr>
        </p:pic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052951BD-DAA2-6E45-9F26-4E42680A1F4C}"/>
              </a:ext>
            </a:extLst>
          </p:cNvPr>
          <p:cNvSpPr/>
          <p:nvPr/>
        </p:nvSpPr>
        <p:spPr>
          <a:xfrm>
            <a:off x="3988117" y="21380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=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2424AC5-194E-8C48-A64E-95DD2DDE5C2A}"/>
              </a:ext>
            </a:extLst>
          </p:cNvPr>
          <p:cNvSpPr/>
          <p:nvPr/>
        </p:nvSpPr>
        <p:spPr>
          <a:xfrm>
            <a:off x="4182332" y="2149825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55FF6B48-F02E-D943-A93C-0948726E9666}"/>
              </a:ext>
            </a:extLst>
          </p:cNvPr>
          <p:cNvGrpSpPr/>
          <p:nvPr/>
        </p:nvGrpSpPr>
        <p:grpSpPr>
          <a:xfrm>
            <a:off x="3625679" y="2030305"/>
            <a:ext cx="453970" cy="632245"/>
            <a:chOff x="4438793" y="5001768"/>
            <a:chExt cx="453970" cy="632245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1F671AC-A375-D34B-A983-1BAFF71F5043}"/>
                </a:ext>
              </a:extLst>
            </p:cNvPr>
            <p:cNvSpPr/>
            <p:nvPr/>
          </p:nvSpPr>
          <p:spPr>
            <a:xfrm>
              <a:off x="4486646" y="526468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5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C123964-875A-5840-B2FE-632A2A28B121}"/>
                </a:ext>
              </a:extLst>
            </p:cNvPr>
            <p:cNvSpPr/>
            <p:nvPr/>
          </p:nvSpPr>
          <p:spPr>
            <a:xfrm>
              <a:off x="4438793" y="5001768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20</a:t>
              </a: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3EC8EA53-2DC0-6E4B-987D-EF98DEA65838}"/>
                </a:ext>
              </a:extLst>
            </p:cNvPr>
            <p:cNvCxnSpPr>
              <a:cxnSpLocks/>
            </p:cNvCxnSpPr>
            <p:nvPr/>
          </p:nvCxnSpPr>
          <p:spPr>
            <a:xfrm>
              <a:off x="4480180" y="5305954"/>
              <a:ext cx="3476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2AE950AA-E3EA-9D42-8CF8-414D150C282C}"/>
              </a:ext>
            </a:extLst>
          </p:cNvPr>
          <p:cNvSpPr/>
          <p:nvPr/>
        </p:nvSpPr>
        <p:spPr>
          <a:xfrm>
            <a:off x="2637346" y="3129833"/>
            <a:ext cx="2884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</a:t>
            </a:r>
            <a:r>
              <a:rPr lang="sv-SE" dirty="0">
                <a:latin typeface="Bradley Hand" pitchFamily="2" charset="77"/>
              </a:rPr>
              <a:t> :  De får 4 kulor var.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72CDF4E7-33ED-3946-B026-C31A68013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D79E71B-3A83-6D45-89A5-91E2631575F6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52951BD-DAA2-6E45-9F26-4E42680A1F4C}"/>
              </a:ext>
            </a:extLst>
          </p:cNvPr>
          <p:cNvSpPr/>
          <p:nvPr/>
        </p:nvSpPr>
        <p:spPr>
          <a:xfrm>
            <a:off x="3988117" y="21380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=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2424AC5-194E-8C48-A64E-95DD2DDE5C2A}"/>
              </a:ext>
            </a:extLst>
          </p:cNvPr>
          <p:cNvSpPr/>
          <p:nvPr/>
        </p:nvSpPr>
        <p:spPr>
          <a:xfrm>
            <a:off x="4182332" y="2149825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9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55FF6B48-F02E-D943-A93C-0948726E9666}"/>
              </a:ext>
            </a:extLst>
          </p:cNvPr>
          <p:cNvGrpSpPr/>
          <p:nvPr/>
        </p:nvGrpSpPr>
        <p:grpSpPr>
          <a:xfrm>
            <a:off x="3625679" y="2030305"/>
            <a:ext cx="471604" cy="632245"/>
            <a:chOff x="4438793" y="5001768"/>
            <a:chExt cx="471604" cy="632245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1F671AC-A375-D34B-A983-1BAFF71F5043}"/>
                </a:ext>
              </a:extLst>
            </p:cNvPr>
            <p:cNvSpPr/>
            <p:nvPr/>
          </p:nvSpPr>
          <p:spPr>
            <a:xfrm>
              <a:off x="4486646" y="5264681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4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C123964-875A-5840-B2FE-632A2A28B121}"/>
                </a:ext>
              </a:extLst>
            </p:cNvPr>
            <p:cNvSpPr/>
            <p:nvPr/>
          </p:nvSpPr>
          <p:spPr>
            <a:xfrm>
              <a:off x="4438793" y="5001768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36</a:t>
              </a: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3EC8EA53-2DC0-6E4B-987D-EF98DEA65838}"/>
                </a:ext>
              </a:extLst>
            </p:cNvPr>
            <p:cNvCxnSpPr>
              <a:cxnSpLocks/>
            </p:cNvCxnSpPr>
            <p:nvPr/>
          </p:nvCxnSpPr>
          <p:spPr>
            <a:xfrm>
              <a:off x="4480180" y="5305954"/>
              <a:ext cx="3476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2AE950AA-E3EA-9D42-8CF8-414D150C282C}"/>
              </a:ext>
            </a:extLst>
          </p:cNvPr>
          <p:cNvSpPr/>
          <p:nvPr/>
        </p:nvSpPr>
        <p:spPr>
          <a:xfrm>
            <a:off x="2637346" y="3129833"/>
            <a:ext cx="3313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</a:t>
            </a:r>
            <a:r>
              <a:rPr lang="sv-SE" dirty="0">
                <a:latin typeface="Bradley Hand" pitchFamily="2" charset="77"/>
              </a:rPr>
              <a:t> :  De ska betala 9 kr var.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5C6F4909-C686-CC44-9A1D-91F586329BE2}"/>
              </a:ext>
            </a:extLst>
          </p:cNvPr>
          <p:cNvGrpSpPr/>
          <p:nvPr/>
        </p:nvGrpSpPr>
        <p:grpSpPr>
          <a:xfrm>
            <a:off x="1381065" y="859628"/>
            <a:ext cx="6782944" cy="792825"/>
            <a:chOff x="1381065" y="859628"/>
            <a:chExt cx="6782944" cy="792825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A61D5498-32BE-5A46-8182-55842CEAD6E4}"/>
                </a:ext>
              </a:extLst>
            </p:cNvPr>
            <p:cNvSpPr/>
            <p:nvPr/>
          </p:nvSpPr>
          <p:spPr>
            <a:xfrm>
              <a:off x="1381065" y="932876"/>
              <a:ext cx="58100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/>
                <a:t>Jasmine och hennes tre kompisar köper nötter för 36 kr. Hur mycket ska var och en betala om de ska dela lika?</a:t>
              </a:r>
              <a:endParaRPr lang="sv-SE" b="1" dirty="0">
                <a:latin typeface="+mn-lt"/>
              </a:endParaRP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DFF0C654-2BE4-BB45-A1CC-7053FE48E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7347" y="859628"/>
              <a:ext cx="1206662" cy="792825"/>
            </a:xfrm>
            <a:prstGeom prst="rect">
              <a:avLst/>
            </a:prstGeom>
          </p:spPr>
        </p:pic>
      </p:grp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5697A1-E183-0441-92C8-1574E4003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D79E71B-3A83-6D45-89A5-91E2631575F6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52951BD-DAA2-6E45-9F26-4E42680A1F4C}"/>
              </a:ext>
            </a:extLst>
          </p:cNvPr>
          <p:cNvSpPr/>
          <p:nvPr/>
        </p:nvSpPr>
        <p:spPr>
          <a:xfrm>
            <a:off x="1938091" y="19978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=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2424AC5-194E-8C48-A64E-95DD2DDE5C2A}"/>
              </a:ext>
            </a:extLst>
          </p:cNvPr>
          <p:cNvSpPr/>
          <p:nvPr/>
        </p:nvSpPr>
        <p:spPr>
          <a:xfrm>
            <a:off x="2132306" y="2009715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8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55FF6B48-F02E-D943-A93C-0948726E9666}"/>
              </a:ext>
            </a:extLst>
          </p:cNvPr>
          <p:cNvGrpSpPr/>
          <p:nvPr/>
        </p:nvGrpSpPr>
        <p:grpSpPr>
          <a:xfrm>
            <a:off x="1575653" y="1890195"/>
            <a:ext cx="471604" cy="632245"/>
            <a:chOff x="4438793" y="5001768"/>
            <a:chExt cx="471604" cy="632245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1F671AC-A375-D34B-A983-1BAFF71F5043}"/>
                </a:ext>
              </a:extLst>
            </p:cNvPr>
            <p:cNvSpPr/>
            <p:nvPr/>
          </p:nvSpPr>
          <p:spPr>
            <a:xfrm>
              <a:off x="4486646" y="5264681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C123964-875A-5840-B2FE-632A2A28B121}"/>
                </a:ext>
              </a:extLst>
            </p:cNvPr>
            <p:cNvSpPr/>
            <p:nvPr/>
          </p:nvSpPr>
          <p:spPr>
            <a:xfrm>
              <a:off x="4438793" y="5001768"/>
              <a:ext cx="4716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16</a:t>
              </a: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3EC8EA53-2DC0-6E4B-987D-EF98DEA65838}"/>
                </a:ext>
              </a:extLst>
            </p:cNvPr>
            <p:cNvCxnSpPr>
              <a:cxnSpLocks/>
            </p:cNvCxnSpPr>
            <p:nvPr/>
          </p:nvCxnSpPr>
          <p:spPr>
            <a:xfrm>
              <a:off x="4480180" y="5305954"/>
              <a:ext cx="3476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2AE950AA-E3EA-9D42-8CF8-414D150C282C}"/>
              </a:ext>
            </a:extLst>
          </p:cNvPr>
          <p:cNvSpPr/>
          <p:nvPr/>
        </p:nvSpPr>
        <p:spPr>
          <a:xfrm>
            <a:off x="2637346" y="3129833"/>
            <a:ext cx="3313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</a:t>
            </a:r>
            <a:r>
              <a:rPr lang="sv-SE" dirty="0">
                <a:latin typeface="Bradley Hand" pitchFamily="2" charset="77"/>
              </a:rPr>
              <a:t> :  a)  8 kr</a:t>
            </a:r>
          </a:p>
          <a:p>
            <a:r>
              <a:rPr lang="sv-SE" dirty="0">
                <a:latin typeface="Bradley Hand" pitchFamily="2" charset="77"/>
              </a:rPr>
              <a:t>	     b)  6 kr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61D5498-32BE-5A46-8182-55842CEAD6E4}"/>
              </a:ext>
            </a:extLst>
          </p:cNvPr>
          <p:cNvSpPr/>
          <p:nvPr/>
        </p:nvSpPr>
        <p:spPr>
          <a:xfrm>
            <a:off x="720660" y="938789"/>
            <a:ext cx="346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a) Hur mycket är hälften av 16 kr?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43EB705-7906-FF47-BDA8-FFDDD906F605}"/>
              </a:ext>
            </a:extLst>
          </p:cNvPr>
          <p:cNvSpPr/>
          <p:nvPr/>
        </p:nvSpPr>
        <p:spPr>
          <a:xfrm>
            <a:off x="4961670" y="938789"/>
            <a:ext cx="3909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b) Hur mycket är en tredjedel av 18 kr?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B9482BB-31F3-0749-9FB5-15B456043551}"/>
              </a:ext>
            </a:extLst>
          </p:cNvPr>
          <p:cNvSpPr/>
          <p:nvPr/>
        </p:nvSpPr>
        <p:spPr>
          <a:xfrm>
            <a:off x="1203895" y="1997890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D12D2E4-6F93-9E48-A848-B1F764BFA48A}"/>
              </a:ext>
            </a:extLst>
          </p:cNvPr>
          <p:cNvSpPr/>
          <p:nvPr/>
        </p:nvSpPr>
        <p:spPr>
          <a:xfrm>
            <a:off x="6038145" y="19978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=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A35251C-CA5F-C744-9916-1F39C0DF1100}"/>
              </a:ext>
            </a:extLst>
          </p:cNvPr>
          <p:cNvSpPr/>
          <p:nvPr/>
        </p:nvSpPr>
        <p:spPr>
          <a:xfrm>
            <a:off x="6232360" y="2009715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6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2EC6B4DB-E680-5043-83FA-E33F51D5BD21}"/>
              </a:ext>
            </a:extLst>
          </p:cNvPr>
          <p:cNvGrpSpPr/>
          <p:nvPr/>
        </p:nvGrpSpPr>
        <p:grpSpPr>
          <a:xfrm>
            <a:off x="5675707" y="1890195"/>
            <a:ext cx="436338" cy="632245"/>
            <a:chOff x="4438793" y="5001768"/>
            <a:chExt cx="436338" cy="632245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9652E08D-78C5-B64A-A0F5-3EAA5547E32E}"/>
                </a:ext>
              </a:extLst>
            </p:cNvPr>
            <p:cNvSpPr/>
            <p:nvPr/>
          </p:nvSpPr>
          <p:spPr>
            <a:xfrm>
              <a:off x="4486646" y="5264681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51B5851E-5C8A-8F49-8539-F802FBB177EF}"/>
                </a:ext>
              </a:extLst>
            </p:cNvPr>
            <p:cNvSpPr/>
            <p:nvPr/>
          </p:nvSpPr>
          <p:spPr>
            <a:xfrm>
              <a:off x="4438793" y="5001768"/>
              <a:ext cx="436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18</a:t>
              </a:r>
            </a:p>
          </p:txBody>
        </p: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5D5AB21F-9B1A-1140-8301-919D8E0E69D4}"/>
                </a:ext>
              </a:extLst>
            </p:cNvPr>
            <p:cNvCxnSpPr>
              <a:cxnSpLocks/>
            </p:cNvCxnSpPr>
            <p:nvPr/>
          </p:nvCxnSpPr>
          <p:spPr>
            <a:xfrm>
              <a:off x="4480180" y="5305954"/>
              <a:ext cx="3476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5E680046-3AB9-D740-A12A-15E88ED422D0}"/>
              </a:ext>
            </a:extLst>
          </p:cNvPr>
          <p:cNvSpPr/>
          <p:nvPr/>
        </p:nvSpPr>
        <p:spPr>
          <a:xfrm>
            <a:off x="5303949" y="1997890"/>
            <a:ext cx="45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7C35DDD3-10AA-814C-AEF2-80564017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3" grpId="0"/>
      <p:bldP spid="3" grpId="0"/>
      <p:bldP spid="14" grpId="0"/>
      <p:bldP spid="15" grpId="0"/>
      <p:bldP spid="16" grpId="0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D347AC5-9043-3A4B-9EE0-C90E5CBBC4BF}"/>
              </a:ext>
            </a:extLst>
          </p:cNvPr>
          <p:cNvSpPr/>
          <p:nvPr/>
        </p:nvSpPr>
        <p:spPr>
          <a:xfrm>
            <a:off x="4415478" y="1058445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6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F1706E5C-E465-AE49-B2E8-2141471A073D}"/>
              </a:ext>
            </a:extLst>
          </p:cNvPr>
          <p:cNvGrpSpPr/>
          <p:nvPr/>
        </p:nvGrpSpPr>
        <p:grpSpPr>
          <a:xfrm>
            <a:off x="3733891" y="938925"/>
            <a:ext cx="725252" cy="632245"/>
            <a:chOff x="3733891" y="938925"/>
            <a:chExt cx="725252" cy="632245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29729E42-23B5-D94A-9789-F88976B4CE38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EEDAD53A-BE50-7D48-A532-2F537E992479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BFDF68B6-AD8E-FA4C-A50D-05BF2336BFC7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5</a:t>
                </a:r>
              </a:p>
            </p:txBody>
          </p:sp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2F3732E6-8438-FC4F-8958-41000B597FE1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30</a:t>
                </a:r>
              </a:p>
            </p:txBody>
          </p:sp>
          <p:cxnSp>
            <p:nvCxnSpPr>
              <p:cNvPr id="7" name="Rak 6">
                <a:extLst>
                  <a:ext uri="{FF2B5EF4-FFF2-40B4-BE49-F238E27FC236}">
                    <a16:creationId xmlns:a16="http://schemas.microsoft.com/office/drawing/2014/main" id="{BF40AA21-8221-2345-B329-4C52829E9C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0D3FD30A-D699-F74A-8EC4-46247E97863C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3CDD91-A997-6F47-B3A5-093ABE684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C26E5CE6-AFCA-FF46-950A-B5FFD5D55C10}"/>
              </a:ext>
            </a:extLst>
          </p:cNvPr>
          <p:cNvSpPr/>
          <p:nvPr/>
        </p:nvSpPr>
        <p:spPr>
          <a:xfrm>
            <a:off x="4415478" y="1666818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5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63D00896-7EDF-DE4B-870F-174BBA4CF167}"/>
              </a:ext>
            </a:extLst>
          </p:cNvPr>
          <p:cNvGrpSpPr/>
          <p:nvPr/>
        </p:nvGrpSpPr>
        <p:grpSpPr>
          <a:xfrm>
            <a:off x="3733891" y="1547298"/>
            <a:ext cx="725252" cy="632245"/>
            <a:chOff x="3733891" y="938925"/>
            <a:chExt cx="725252" cy="63224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57773A0-1D74-A64E-9C0B-BBF0C97E1A7A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CCB65A3F-08F1-4144-8422-C9572604F329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259D983-45C9-6F43-8EA6-FABA2290628D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4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8F2A8E43-55DC-7247-A624-B44A5385B9B7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20</a:t>
                </a:r>
              </a:p>
            </p:txBody>
          </p:sp>
          <p:cxnSp>
            <p:nvCxnSpPr>
              <p:cNvPr id="18" name="Rak 17">
                <a:extLst>
                  <a:ext uri="{FF2B5EF4-FFF2-40B4-BE49-F238E27FC236}">
                    <a16:creationId xmlns:a16="http://schemas.microsoft.com/office/drawing/2014/main" id="{0EDB3B66-2903-6B44-8BF0-48F769B935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FCD15CBB-2C47-DE4B-BF32-B238A682610C}"/>
              </a:ext>
            </a:extLst>
          </p:cNvPr>
          <p:cNvSpPr/>
          <p:nvPr/>
        </p:nvSpPr>
        <p:spPr>
          <a:xfrm>
            <a:off x="4415478" y="2316464"/>
            <a:ext cx="43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10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C472EAA-E7E5-F549-8FCD-C4A0CD91E005}"/>
              </a:ext>
            </a:extLst>
          </p:cNvPr>
          <p:cNvGrpSpPr/>
          <p:nvPr/>
        </p:nvGrpSpPr>
        <p:grpSpPr>
          <a:xfrm>
            <a:off x="3733891" y="2196944"/>
            <a:ext cx="725252" cy="632245"/>
            <a:chOff x="3733891" y="938925"/>
            <a:chExt cx="725252" cy="632245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D128CD7-BBA6-BA42-96EB-1679B1A569D4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E6B79884-DF6E-A445-8F6A-1F2164874AD4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5EB7AB0A-6268-7A46-9C6B-EBBAFD72F0F4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9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C08F3AA6-4E90-2042-9A46-4C1A3C84C6E7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90</a:t>
                </a:r>
              </a:p>
            </p:txBody>
          </p:sp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FE182FB0-F3C7-2F41-A8F4-8F9DD59460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1C93C372-CF82-314B-A11B-347072F89A7B}"/>
              </a:ext>
            </a:extLst>
          </p:cNvPr>
          <p:cNvSpPr/>
          <p:nvPr/>
        </p:nvSpPr>
        <p:spPr>
          <a:xfrm>
            <a:off x="4441901" y="3044357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9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05769E4E-A9B1-754B-9D27-4C9FEF68EDA1}"/>
              </a:ext>
            </a:extLst>
          </p:cNvPr>
          <p:cNvGrpSpPr/>
          <p:nvPr/>
        </p:nvGrpSpPr>
        <p:grpSpPr>
          <a:xfrm>
            <a:off x="3760314" y="2924837"/>
            <a:ext cx="725252" cy="632245"/>
            <a:chOff x="3733891" y="938925"/>
            <a:chExt cx="725252" cy="632245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E2887847-2727-D042-8559-2F91E76E6B15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5E18B51D-F1BB-C641-8EA1-F673277BA9B4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0A02CA9D-4B6C-5A41-883E-F887F9B70ACD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2</a:t>
                </a:r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6F371BDF-99EF-0B4A-A499-3CE82FD193AE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18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D10589A7-8D8B-4A4E-853B-A7120487A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927D3D74-0CBE-024D-BCF2-4E7FE90FDB30}"/>
              </a:ext>
            </a:extLst>
          </p:cNvPr>
          <p:cNvSpPr/>
          <p:nvPr/>
        </p:nvSpPr>
        <p:spPr>
          <a:xfrm>
            <a:off x="4441901" y="3694624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8</a:t>
            </a:r>
          </a:p>
        </p:txBody>
      </p:sp>
      <p:grpSp>
        <p:nvGrpSpPr>
          <p:cNvPr id="41" name="Grupp 40">
            <a:extLst>
              <a:ext uri="{FF2B5EF4-FFF2-40B4-BE49-F238E27FC236}">
                <a16:creationId xmlns:a16="http://schemas.microsoft.com/office/drawing/2014/main" id="{115C528C-3A0C-A046-A886-037E166DDF0A}"/>
              </a:ext>
            </a:extLst>
          </p:cNvPr>
          <p:cNvGrpSpPr/>
          <p:nvPr/>
        </p:nvGrpSpPr>
        <p:grpSpPr>
          <a:xfrm>
            <a:off x="3760314" y="3575104"/>
            <a:ext cx="725252" cy="632245"/>
            <a:chOff x="3733891" y="938925"/>
            <a:chExt cx="725252" cy="632245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A4D31C83-F873-634D-8FC4-2D8CF09D0001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0D41A6B6-C992-D340-80D0-C31231AD63DE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957D415E-FD9C-694D-942E-3842C1E83FD5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3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9273E3AB-3A73-DE4B-A1AE-BF453751F0FA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24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C87BFB06-725A-544F-8380-8932BE847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ktangel 46">
            <a:extLst>
              <a:ext uri="{FF2B5EF4-FFF2-40B4-BE49-F238E27FC236}">
                <a16:creationId xmlns:a16="http://schemas.microsoft.com/office/drawing/2014/main" id="{3FAE7A75-5B85-734A-A5CD-50641746C562}"/>
              </a:ext>
            </a:extLst>
          </p:cNvPr>
          <p:cNvSpPr/>
          <p:nvPr/>
        </p:nvSpPr>
        <p:spPr>
          <a:xfrm>
            <a:off x="4456865" y="4398024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2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9FDE4908-B4C6-3645-A00E-5F98621F1DD2}"/>
              </a:ext>
            </a:extLst>
          </p:cNvPr>
          <p:cNvGrpSpPr/>
          <p:nvPr/>
        </p:nvGrpSpPr>
        <p:grpSpPr>
          <a:xfrm>
            <a:off x="3775278" y="4278504"/>
            <a:ext cx="725252" cy="632245"/>
            <a:chOff x="3733891" y="938925"/>
            <a:chExt cx="725252" cy="632245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EC68CFEE-537D-B249-8FD6-10A622159349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DA8FE253-9FF4-554C-9799-3A8DB9036E72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1B01678-866E-714F-B725-56F4CE19F82A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6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0D767B02-C2C9-2248-AF78-F1ADE0E749EF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12</a:t>
                </a:r>
              </a:p>
            </p:txBody>
          </p:sp>
          <p:cxnSp>
            <p:nvCxnSpPr>
              <p:cNvPr id="53" name="Rak 52">
                <a:extLst>
                  <a:ext uri="{FF2B5EF4-FFF2-40B4-BE49-F238E27FC236}">
                    <a16:creationId xmlns:a16="http://schemas.microsoft.com/office/drawing/2014/main" id="{48331919-E8FE-BE40-93B6-6885E8FD6F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528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9" grpId="0"/>
      <p:bldP spid="26" grpId="0"/>
      <p:bldP spid="40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D347AC5-9043-3A4B-9EE0-C90E5CBBC4BF}"/>
              </a:ext>
            </a:extLst>
          </p:cNvPr>
          <p:cNvSpPr/>
          <p:nvPr/>
        </p:nvSpPr>
        <p:spPr>
          <a:xfrm>
            <a:off x="4415478" y="1058445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7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F1706E5C-E465-AE49-B2E8-2141471A073D}"/>
              </a:ext>
            </a:extLst>
          </p:cNvPr>
          <p:cNvGrpSpPr/>
          <p:nvPr/>
        </p:nvGrpSpPr>
        <p:grpSpPr>
          <a:xfrm>
            <a:off x="3733891" y="938925"/>
            <a:ext cx="725252" cy="632245"/>
            <a:chOff x="3733891" y="938925"/>
            <a:chExt cx="725252" cy="632245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29729E42-23B5-D94A-9789-F88976B4CE38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EEDAD53A-BE50-7D48-A532-2F537E992479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BFDF68B6-AD8E-FA4C-A50D-05BF2336BFC7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7</a:t>
                </a:r>
              </a:p>
            </p:txBody>
          </p:sp>
          <p:sp>
            <p:nvSpPr>
              <p:cNvPr id="6" name="Rektangel 5">
                <a:extLst>
                  <a:ext uri="{FF2B5EF4-FFF2-40B4-BE49-F238E27FC236}">
                    <a16:creationId xmlns:a16="http://schemas.microsoft.com/office/drawing/2014/main" id="{2F3732E6-8438-FC4F-8958-41000B597FE1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49</a:t>
                </a:r>
              </a:p>
            </p:txBody>
          </p:sp>
          <p:cxnSp>
            <p:nvCxnSpPr>
              <p:cNvPr id="7" name="Rak 6">
                <a:extLst>
                  <a:ext uri="{FF2B5EF4-FFF2-40B4-BE49-F238E27FC236}">
                    <a16:creationId xmlns:a16="http://schemas.microsoft.com/office/drawing/2014/main" id="{BF40AA21-8221-2345-B329-4C52829E9C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0D3FD30A-D699-F74A-8EC4-46247E97863C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3CDD91-A997-6F47-B3A5-093ABE684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C26E5CE6-AFCA-FF46-950A-B5FFD5D55C10}"/>
              </a:ext>
            </a:extLst>
          </p:cNvPr>
          <p:cNvSpPr/>
          <p:nvPr/>
        </p:nvSpPr>
        <p:spPr>
          <a:xfrm>
            <a:off x="4377166" y="1670133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 3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63D00896-7EDF-DE4B-870F-174BBA4CF167}"/>
              </a:ext>
            </a:extLst>
          </p:cNvPr>
          <p:cNvGrpSpPr/>
          <p:nvPr/>
        </p:nvGrpSpPr>
        <p:grpSpPr>
          <a:xfrm>
            <a:off x="3733891" y="1547298"/>
            <a:ext cx="725252" cy="632245"/>
            <a:chOff x="3733891" y="938925"/>
            <a:chExt cx="725252" cy="63224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57773A0-1D74-A64E-9C0B-BBF0C97E1A7A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CCB65A3F-08F1-4144-8422-C9572604F329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259D983-45C9-6F43-8EA6-FABA2290628D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9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8F2A8E43-55DC-7247-A624-B44A5385B9B7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27</a:t>
                </a:r>
              </a:p>
            </p:txBody>
          </p:sp>
          <p:cxnSp>
            <p:nvCxnSpPr>
              <p:cNvPr id="18" name="Rak 17">
                <a:extLst>
                  <a:ext uri="{FF2B5EF4-FFF2-40B4-BE49-F238E27FC236}">
                    <a16:creationId xmlns:a16="http://schemas.microsoft.com/office/drawing/2014/main" id="{0EDB3B66-2903-6B44-8BF0-48F769B935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FCD15CBB-2C47-DE4B-BF32-B238A682610C}"/>
              </a:ext>
            </a:extLst>
          </p:cNvPr>
          <p:cNvSpPr/>
          <p:nvPr/>
        </p:nvSpPr>
        <p:spPr>
          <a:xfrm>
            <a:off x="4415478" y="2316464"/>
            <a:ext cx="434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9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C472EAA-E7E5-F549-8FCD-C4A0CD91E005}"/>
              </a:ext>
            </a:extLst>
          </p:cNvPr>
          <p:cNvGrpSpPr/>
          <p:nvPr/>
        </p:nvGrpSpPr>
        <p:grpSpPr>
          <a:xfrm>
            <a:off x="3733891" y="2196944"/>
            <a:ext cx="725252" cy="632245"/>
            <a:chOff x="3733891" y="938925"/>
            <a:chExt cx="725252" cy="632245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D128CD7-BBA6-BA42-96EB-1679B1A569D4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E6B79884-DF6E-A445-8F6A-1F2164874AD4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5EB7AB0A-6268-7A46-9C6B-EBBAFD72F0F4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8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C08F3AA6-4E90-2042-9A46-4C1A3C84C6E7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72</a:t>
                </a:r>
              </a:p>
            </p:txBody>
          </p:sp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FE182FB0-F3C7-2F41-A8F4-8F9DD59460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1C93C372-CF82-314B-A11B-347072F89A7B}"/>
              </a:ext>
            </a:extLst>
          </p:cNvPr>
          <p:cNvSpPr/>
          <p:nvPr/>
        </p:nvSpPr>
        <p:spPr>
          <a:xfrm>
            <a:off x="4441901" y="3044357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7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05769E4E-A9B1-754B-9D27-4C9FEF68EDA1}"/>
              </a:ext>
            </a:extLst>
          </p:cNvPr>
          <p:cNvGrpSpPr/>
          <p:nvPr/>
        </p:nvGrpSpPr>
        <p:grpSpPr>
          <a:xfrm>
            <a:off x="3760314" y="2924837"/>
            <a:ext cx="725252" cy="632245"/>
            <a:chOff x="3733891" y="938925"/>
            <a:chExt cx="725252" cy="632245"/>
          </a:xfrm>
        </p:grpSpPr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E2887847-2727-D042-8559-2F91E76E6B15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5E18B51D-F1BB-C641-8EA1-F673277BA9B4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0A02CA9D-4B6C-5A41-883E-F887F9B70ACD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6</a:t>
                </a:r>
              </a:p>
            </p:txBody>
          </p:sp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6F371BDF-99EF-0B4A-A499-3CE82FD193AE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42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D10589A7-8D8B-4A4E-853B-A7120487AE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927D3D74-0CBE-024D-BCF2-4E7FE90FDB30}"/>
              </a:ext>
            </a:extLst>
          </p:cNvPr>
          <p:cNvSpPr/>
          <p:nvPr/>
        </p:nvSpPr>
        <p:spPr>
          <a:xfrm>
            <a:off x="4441901" y="3694624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4</a:t>
            </a:r>
          </a:p>
        </p:txBody>
      </p:sp>
      <p:grpSp>
        <p:nvGrpSpPr>
          <p:cNvPr id="41" name="Grupp 40">
            <a:extLst>
              <a:ext uri="{FF2B5EF4-FFF2-40B4-BE49-F238E27FC236}">
                <a16:creationId xmlns:a16="http://schemas.microsoft.com/office/drawing/2014/main" id="{115C528C-3A0C-A046-A886-037E166DDF0A}"/>
              </a:ext>
            </a:extLst>
          </p:cNvPr>
          <p:cNvGrpSpPr/>
          <p:nvPr/>
        </p:nvGrpSpPr>
        <p:grpSpPr>
          <a:xfrm>
            <a:off x="3760314" y="3575104"/>
            <a:ext cx="725252" cy="632245"/>
            <a:chOff x="3733891" y="938925"/>
            <a:chExt cx="725252" cy="632245"/>
          </a:xfrm>
        </p:grpSpPr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A4D31C83-F873-634D-8FC4-2D8CF09D0001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0D41A6B6-C992-D340-80D0-C31231AD63DE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957D415E-FD9C-694D-942E-3842C1E83FD5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6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9273E3AB-3A73-DE4B-A1AE-BF453751F0FA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24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C87BFB06-725A-544F-8380-8932BE847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ktangel 46">
            <a:extLst>
              <a:ext uri="{FF2B5EF4-FFF2-40B4-BE49-F238E27FC236}">
                <a16:creationId xmlns:a16="http://schemas.microsoft.com/office/drawing/2014/main" id="{3FAE7A75-5B85-734A-A5CD-50641746C562}"/>
              </a:ext>
            </a:extLst>
          </p:cNvPr>
          <p:cNvSpPr/>
          <p:nvPr/>
        </p:nvSpPr>
        <p:spPr>
          <a:xfrm>
            <a:off x="4456865" y="4398024"/>
            <a:ext cx="38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5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9FDE4908-B4C6-3645-A00E-5F98621F1DD2}"/>
              </a:ext>
            </a:extLst>
          </p:cNvPr>
          <p:cNvGrpSpPr/>
          <p:nvPr/>
        </p:nvGrpSpPr>
        <p:grpSpPr>
          <a:xfrm>
            <a:off x="3775278" y="4278504"/>
            <a:ext cx="725252" cy="632245"/>
            <a:chOff x="3733891" y="938925"/>
            <a:chExt cx="725252" cy="632245"/>
          </a:xfrm>
        </p:grpSpPr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EC68CFEE-537D-B249-8FD6-10A622159349}"/>
                </a:ext>
              </a:extLst>
            </p:cNvPr>
            <p:cNvSpPr/>
            <p:nvPr/>
          </p:nvSpPr>
          <p:spPr>
            <a:xfrm>
              <a:off x="4159061" y="105844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DA8FE253-9FF4-554C-9799-3A8DB9036E72}"/>
                </a:ext>
              </a:extLst>
            </p:cNvPr>
            <p:cNvGrpSpPr/>
            <p:nvPr/>
          </p:nvGrpSpPr>
          <p:grpSpPr>
            <a:xfrm>
              <a:off x="3733891" y="938925"/>
              <a:ext cx="418704" cy="632245"/>
              <a:chOff x="4438793" y="5001768"/>
              <a:chExt cx="418704" cy="632245"/>
            </a:xfrm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41B01678-866E-714F-B725-56F4CE19F82A}"/>
                  </a:ext>
                </a:extLst>
              </p:cNvPr>
              <p:cNvSpPr/>
              <p:nvPr/>
            </p:nvSpPr>
            <p:spPr>
              <a:xfrm>
                <a:off x="4486646" y="5264681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7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0D767B02-C2C9-2248-AF78-F1ADE0E749EF}"/>
                  </a:ext>
                </a:extLst>
              </p:cNvPr>
              <p:cNvSpPr/>
              <p:nvPr/>
            </p:nvSpPr>
            <p:spPr>
              <a:xfrm>
                <a:off x="4438793" y="5001768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>
                    <a:latin typeface="+mn-lt"/>
                  </a:rPr>
                  <a:t>35</a:t>
                </a:r>
              </a:p>
            </p:txBody>
          </p:sp>
          <p:cxnSp>
            <p:nvCxnSpPr>
              <p:cNvPr id="53" name="Rak 52">
                <a:extLst>
                  <a:ext uri="{FF2B5EF4-FFF2-40B4-BE49-F238E27FC236}">
                    <a16:creationId xmlns:a16="http://schemas.microsoft.com/office/drawing/2014/main" id="{48331919-E8FE-BE40-93B6-6885E8FD6F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0180" y="5305954"/>
                <a:ext cx="3476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352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9" grpId="0"/>
      <p:bldP spid="26" grpId="0"/>
      <p:bldP spid="40" grpId="0"/>
      <p:bldP spid="4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24745</TotalTime>
  <Words>595</Words>
  <Application>Microsoft Macintosh PowerPoint</Application>
  <PresentationFormat>Bildspel på skärmen (4:3)</PresentationFormat>
  <Paragraphs>224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252</cp:revision>
  <dcterms:created xsi:type="dcterms:W3CDTF">2017-04-10T07:17:33Z</dcterms:created>
  <dcterms:modified xsi:type="dcterms:W3CDTF">2019-08-06T15:08:49Z</dcterms:modified>
</cp:coreProperties>
</file>