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0" r:id="rId5"/>
    <p:sldId id="271" r:id="rId6"/>
    <p:sldId id="274" r:id="rId7"/>
    <p:sldId id="275" r:id="rId8"/>
    <p:sldId id="300" r:id="rId9"/>
    <p:sldId id="276" r:id="rId10"/>
    <p:sldId id="301" r:id="rId11"/>
    <p:sldId id="302" r:id="rId12"/>
    <p:sldId id="278" r:id="rId13"/>
    <p:sldId id="279" r:id="rId14"/>
    <p:sldId id="280" r:id="rId15"/>
    <p:sldId id="281" r:id="rId16"/>
    <p:sldId id="282" r:id="rId17"/>
    <p:sldId id="283" r:id="rId18"/>
    <p:sldId id="303" r:id="rId19"/>
    <p:sldId id="304" r:id="rId20"/>
    <p:sldId id="286" r:id="rId21"/>
    <p:sldId id="287" r:id="rId22"/>
    <p:sldId id="288" r:id="rId23"/>
    <p:sldId id="289" r:id="rId24"/>
    <p:sldId id="305" r:id="rId25"/>
    <p:sldId id="306" r:id="rId26"/>
    <p:sldId id="307" r:id="rId27"/>
    <p:sldId id="308" r:id="rId28"/>
    <p:sldId id="292" r:id="rId29"/>
    <p:sldId id="293" r:id="rId30"/>
    <p:sldId id="294" r:id="rId31"/>
    <p:sldId id="295" r:id="rId32"/>
    <p:sldId id="296" r:id="rId33"/>
    <p:sldId id="297" r:id="rId34"/>
    <p:sldId id="299" r:id="rId35"/>
    <p:sldId id="29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4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9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05788" y="847288"/>
            <a:ext cx="7780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54 a</a:t>
            </a:r>
          </a:p>
          <a:p>
            <a:endParaRPr lang="sv-SE" sz="2800" b="1" dirty="0"/>
          </a:p>
          <a:p>
            <a:r>
              <a:rPr lang="sv-SE" sz="2800" dirty="0"/>
              <a:t>När </a:t>
            </a:r>
            <a:r>
              <a:rPr lang="sv-SE" sz="2800" dirty="0" err="1"/>
              <a:t>Mihir</a:t>
            </a:r>
            <a:r>
              <a:rPr lang="sv-SE" sz="2800" dirty="0"/>
              <a:t> skulle räkna ut 362 – 27 gjorde han så här: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CC3D2DB-5211-4002-8B99-7DBE8AED58BA}"/>
              </a:ext>
            </a:extLst>
          </p:cNvPr>
          <p:cNvSpPr txBox="1"/>
          <p:nvPr/>
        </p:nvSpPr>
        <p:spPr>
          <a:xfrm>
            <a:off x="4082714" y="5487492"/>
            <a:ext cx="402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Vilket fel har </a:t>
            </a:r>
            <a:r>
              <a:rPr lang="sv-SE" sz="2800" dirty="0" err="1"/>
              <a:t>Mihir</a:t>
            </a:r>
            <a:r>
              <a:rPr lang="sv-SE" sz="2800" dirty="0"/>
              <a:t> gjort? 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ECC0393-00D1-4838-9089-C181D813C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059" y="2618549"/>
            <a:ext cx="2167881" cy="25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52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50429" y="847288"/>
            <a:ext cx="7291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57</a:t>
            </a:r>
          </a:p>
          <a:p>
            <a:endParaRPr lang="sv-SE" sz="2800" b="1" dirty="0"/>
          </a:p>
          <a:p>
            <a:r>
              <a:rPr lang="sv-SE" sz="2800" dirty="0"/>
              <a:t>När man adderar tre termer kan det se ut så här: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CC3D2DB-5211-4002-8B99-7DBE8AED58BA}"/>
              </a:ext>
            </a:extLst>
          </p:cNvPr>
          <p:cNvSpPr txBox="1"/>
          <p:nvPr/>
        </p:nvSpPr>
        <p:spPr>
          <a:xfrm>
            <a:off x="748014" y="5056605"/>
            <a:ext cx="10695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Hur gör man vid subtraktion med flera termer, till exempel 98 – 34 – 27?</a:t>
            </a:r>
          </a:p>
          <a:p>
            <a:r>
              <a:rPr lang="sv-SE" sz="2800" dirty="0"/>
              <a:t>Försök att komma på två olika sätt.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6C7B887-F337-4B81-AAB7-278B80852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194" y="2269659"/>
            <a:ext cx="1755608" cy="278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1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57136" y="2767280"/>
            <a:ext cx="8277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2.3</a:t>
            </a:r>
          </a:p>
          <a:p>
            <a:pPr algn="ctr"/>
            <a:r>
              <a:rPr lang="sv-SE" sz="4000" b="1" dirty="0"/>
              <a:t>MULTIPLIKATION MED UPPSTÄLLNING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40568" y="2305615"/>
            <a:ext cx="87108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66</a:t>
            </a:r>
          </a:p>
          <a:p>
            <a:endParaRPr lang="sv-SE" sz="2800" b="1" dirty="0"/>
          </a:p>
          <a:p>
            <a:r>
              <a:rPr lang="sv-SE" sz="2800" dirty="0"/>
              <a:t>Din klasskamrat frågar dig vad en produkt är för någonting.</a:t>
            </a:r>
          </a:p>
          <a:p>
            <a:endParaRPr lang="sv-SE" sz="2800" dirty="0"/>
          </a:p>
          <a:p>
            <a:r>
              <a:rPr lang="sv-SE" sz="2800" dirty="0"/>
              <a:t>Hur förklarar du det?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07957" y="847288"/>
            <a:ext cx="9176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74</a:t>
            </a:r>
          </a:p>
          <a:p>
            <a:endParaRPr lang="sv-SE" sz="2800" b="1" dirty="0"/>
          </a:p>
          <a:p>
            <a:r>
              <a:rPr lang="sv-SE" sz="2800" dirty="0"/>
              <a:t>När du gör en multiplikationsuppställning kan det se ut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8B039CE-A97C-4BCE-9A87-8DACF6ABD960}"/>
              </a:ext>
            </a:extLst>
          </p:cNvPr>
          <p:cNvSpPr txBox="1"/>
          <p:nvPr/>
        </p:nvSpPr>
        <p:spPr>
          <a:xfrm>
            <a:off x="2154697" y="5351365"/>
            <a:ext cx="7882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varför du skriver en tvåa till höger om sexan.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B8B36E6-781F-46A8-ACA4-9F2BBDEE3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826" y="2501061"/>
            <a:ext cx="2418348" cy="264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44486" y="2067234"/>
            <a:ext cx="77030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85</a:t>
            </a:r>
          </a:p>
          <a:p>
            <a:endParaRPr lang="sv-SE" sz="2800" b="1" dirty="0"/>
          </a:p>
          <a:p>
            <a:r>
              <a:rPr lang="sv-SE" sz="2800" dirty="0"/>
              <a:t>Om du vet att 46 ∙ 4 = 184, </a:t>
            </a:r>
          </a:p>
          <a:p>
            <a:r>
              <a:rPr lang="sv-SE" sz="2800" dirty="0"/>
              <a:t>hur kan du då snabbt räkna ut hur mycket 47 ∙ 4 är?</a:t>
            </a:r>
          </a:p>
        </p:txBody>
      </p:sp>
    </p:spTree>
    <p:extLst>
      <p:ext uri="{BB962C8B-B14F-4D97-AF65-F5344CB8AC3E}">
        <p14:creationId xmlns:p14="http://schemas.microsoft.com/office/powerpoint/2010/main" val="2936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81220" y="2767280"/>
            <a:ext cx="3629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2.4</a:t>
            </a:r>
          </a:p>
          <a:p>
            <a:pPr algn="ctr"/>
            <a:r>
              <a:rPr lang="sv-SE" sz="4000" b="1" dirty="0"/>
              <a:t>KORT DIVISION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77360" y="2090172"/>
            <a:ext cx="7037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95</a:t>
            </a:r>
          </a:p>
          <a:p>
            <a:endParaRPr lang="sv-SE" sz="2800" b="1" dirty="0"/>
          </a:p>
          <a:p>
            <a:r>
              <a:rPr lang="sv-SE" sz="2800" dirty="0"/>
              <a:t>”Jag kommer inte ihåg vilket som är täljare och nämnare”, säger Daniel. </a:t>
            </a:r>
          </a:p>
          <a:p>
            <a:endParaRPr lang="sv-SE" sz="2800" dirty="0"/>
          </a:p>
          <a:p>
            <a:r>
              <a:rPr lang="sv-SE" sz="2800" dirty="0"/>
              <a:t>Försök komma på en bra minnesregel.</a:t>
            </a:r>
          </a:p>
        </p:txBody>
      </p:sp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73177" y="844344"/>
            <a:ext cx="8245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105</a:t>
            </a:r>
          </a:p>
          <a:p>
            <a:endParaRPr lang="sv-SE" sz="2800" b="1" dirty="0"/>
          </a:p>
          <a:p>
            <a:r>
              <a:rPr lang="sv-SE" sz="2800" dirty="0"/>
              <a:t>När Emelie ska utföra divisionen 84/4 så gör hon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8B039CE-A97C-4BCE-9A87-8DACF6ABD960}"/>
              </a:ext>
            </a:extLst>
          </p:cNvPr>
          <p:cNvSpPr txBox="1"/>
          <p:nvPr/>
        </p:nvSpPr>
        <p:spPr>
          <a:xfrm>
            <a:off x="4069199" y="5335323"/>
            <a:ext cx="405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Emelie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FBF5F7A-5906-4846-9F55-D1E4A3956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533" y="2784536"/>
            <a:ext cx="6830930" cy="199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2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21188" y="847288"/>
            <a:ext cx="6149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114</a:t>
            </a:r>
          </a:p>
          <a:p>
            <a:endParaRPr lang="sv-SE" sz="2800" b="1" dirty="0"/>
          </a:p>
          <a:p>
            <a:r>
              <a:rPr lang="sv-SE" sz="2800" dirty="0"/>
              <a:t>a) Ge förslag på tal som kan stå i rutorna.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8B039CE-A97C-4BCE-9A87-8DACF6ABD960}"/>
              </a:ext>
            </a:extLst>
          </p:cNvPr>
          <p:cNvSpPr txBox="1"/>
          <p:nvPr/>
        </p:nvSpPr>
        <p:spPr>
          <a:xfrm>
            <a:off x="2900871" y="4965944"/>
            <a:ext cx="6390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b) Hur många förslag tror du att det finns? </a:t>
            </a:r>
          </a:p>
          <a:p>
            <a:r>
              <a:rPr lang="sv-SE" sz="2800" dirty="0"/>
              <a:t>     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6904B6D-3237-4E56-B3ED-DCB545078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893" y="2554947"/>
            <a:ext cx="4170214" cy="201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4653" y="2767280"/>
            <a:ext cx="7122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2.1 </a:t>
            </a:r>
          </a:p>
          <a:p>
            <a:pPr algn="ctr"/>
            <a:r>
              <a:rPr lang="sv-SE" sz="4000" b="1" dirty="0"/>
              <a:t>ADDITION MED UPPSTÄLLNING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68884" y="2767280"/>
            <a:ext cx="4654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2.5</a:t>
            </a:r>
          </a:p>
          <a:p>
            <a:pPr algn="ctr"/>
            <a:r>
              <a:rPr lang="sv-SE" sz="4000" b="1" dirty="0"/>
              <a:t>DIVISION MED REST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56021" y="847288"/>
            <a:ext cx="6079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123</a:t>
            </a:r>
          </a:p>
          <a:p>
            <a:endParaRPr lang="sv-SE" sz="2800" b="1" dirty="0"/>
          </a:p>
          <a:p>
            <a:r>
              <a:rPr lang="sv-SE" sz="2800" dirty="0"/>
              <a:t>Vilka av talen i rutan kan divideras med 2 utan att det blir någon rest? 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3FCF3223-948C-4118-9E89-7EE01AE8E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649" y="4025871"/>
            <a:ext cx="6362701" cy="102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10813" y="1443841"/>
            <a:ext cx="59703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131</a:t>
            </a:r>
          </a:p>
          <a:p>
            <a:endParaRPr lang="sv-SE" sz="2800" b="1" dirty="0"/>
          </a:p>
          <a:p>
            <a:r>
              <a:rPr lang="sv-SE" sz="2800" dirty="0"/>
              <a:t>Hur kan du se om ett tal är delbart med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19989" y="2305615"/>
            <a:ext cx="91520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139</a:t>
            </a:r>
          </a:p>
          <a:p>
            <a:endParaRPr lang="sv-SE" sz="2800" b="1" dirty="0"/>
          </a:p>
          <a:p>
            <a:r>
              <a:rPr lang="sv-SE" sz="2800" dirty="0"/>
              <a:t>Joakim dividerar 735 med 5 och får kvoten 147 och ingen rest. </a:t>
            </a:r>
          </a:p>
          <a:p>
            <a:endParaRPr lang="sv-SE" sz="2800" dirty="0"/>
          </a:p>
          <a:p>
            <a:r>
              <a:rPr lang="sv-SE" sz="2800" dirty="0"/>
              <a:t>Förklara hur han kan kontrollera om han har räknat rätt.</a:t>
            </a:r>
          </a:p>
        </p:txBody>
      </p:sp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74779" y="2767280"/>
            <a:ext cx="6642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2.6</a:t>
            </a:r>
          </a:p>
          <a:p>
            <a:pPr algn="ctr"/>
            <a:r>
              <a:rPr lang="sv-SE" sz="4000" b="1" dirty="0"/>
              <a:t>DIVISION MED MINNESSIFFRA</a:t>
            </a:r>
          </a:p>
        </p:txBody>
      </p:sp>
    </p:spTree>
    <p:extLst>
      <p:ext uri="{BB962C8B-B14F-4D97-AF65-F5344CB8AC3E}">
        <p14:creationId xmlns:p14="http://schemas.microsoft.com/office/powerpoint/2010/main" val="2474886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6283" y="847288"/>
            <a:ext cx="58794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146</a:t>
            </a:r>
          </a:p>
          <a:p>
            <a:endParaRPr lang="sv-SE" sz="2800" b="1" dirty="0"/>
          </a:p>
          <a:p>
            <a:r>
              <a:rPr lang="sv-SE" sz="2800" dirty="0"/>
              <a:t>Vilka av talen i rutan är delbara med 5? </a:t>
            </a:r>
          </a:p>
          <a:p>
            <a:endParaRPr lang="sv-SE" sz="2800" dirty="0"/>
          </a:p>
          <a:p>
            <a:r>
              <a:rPr lang="sv-SE" sz="2800" dirty="0"/>
              <a:t>Hur kan du veta det?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DCB9C2E-EE5E-4517-9B8F-2B2FEF026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448" y="3429000"/>
            <a:ext cx="7277101" cy="104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3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82415" y="2090172"/>
            <a:ext cx="88271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156</a:t>
            </a:r>
          </a:p>
          <a:p>
            <a:endParaRPr lang="sv-SE" sz="2800" b="1" dirty="0"/>
          </a:p>
          <a:p>
            <a:r>
              <a:rPr lang="sv-SE" sz="2800" dirty="0"/>
              <a:t>När man räknar 573/3 med kort division så skriver man ofta 2 snett ovanför 7:an. </a:t>
            </a:r>
          </a:p>
          <a:p>
            <a:endParaRPr lang="sv-SE" sz="2800" dirty="0"/>
          </a:p>
          <a:p>
            <a:r>
              <a:rPr lang="sv-SE" sz="2800" dirty="0"/>
              <a:t>Förklara varför.</a:t>
            </a:r>
          </a:p>
        </p:txBody>
      </p:sp>
    </p:spTree>
    <p:extLst>
      <p:ext uri="{BB962C8B-B14F-4D97-AF65-F5344CB8AC3E}">
        <p14:creationId xmlns:p14="http://schemas.microsoft.com/office/powerpoint/2010/main" val="23852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82415" y="2521059"/>
            <a:ext cx="8827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167 a</a:t>
            </a:r>
          </a:p>
          <a:p>
            <a:endParaRPr lang="sv-SE" sz="2800" b="1" dirty="0"/>
          </a:p>
          <a:p>
            <a:r>
              <a:rPr lang="sv-SE" sz="2800" dirty="0"/>
              <a:t>Skriv tillsammans med en klasskamrat text till en uppgift som du löser med uträkningen 7 280/4.</a:t>
            </a:r>
          </a:p>
        </p:txBody>
      </p:sp>
    </p:spTree>
    <p:extLst>
      <p:ext uri="{BB962C8B-B14F-4D97-AF65-F5344CB8AC3E}">
        <p14:creationId xmlns:p14="http://schemas.microsoft.com/office/powerpoint/2010/main" val="413418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59831" y="847288"/>
            <a:ext cx="92723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188</a:t>
            </a:r>
          </a:p>
          <a:p>
            <a:endParaRPr lang="sv-SE" sz="2800" b="1" dirty="0"/>
          </a:p>
          <a:p>
            <a:r>
              <a:rPr lang="sv-SE" sz="2800" dirty="0"/>
              <a:t>Avgör, utan att räkna, vilka av summorna som är större än 100. 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619EDE7-1EA2-4EC3-AF72-7F787019A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199" y="3429000"/>
            <a:ext cx="5943600" cy="1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51168" y="1054331"/>
            <a:ext cx="7889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 a</a:t>
            </a:r>
          </a:p>
          <a:p>
            <a:endParaRPr lang="sv-SE" sz="2800" b="1" dirty="0"/>
          </a:p>
          <a:p>
            <a:r>
              <a:rPr lang="sv-SE" sz="2800" dirty="0"/>
              <a:t>Varför skriver man en 1:a ovanför 3:an i uträkningen?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9F6EBA2-627B-4825-86D2-6E26F24AC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50" y="2869508"/>
            <a:ext cx="2171700" cy="309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10548" y="2736502"/>
            <a:ext cx="51709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197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rest.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67526" y="2090172"/>
            <a:ext cx="64569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212</a:t>
            </a:r>
          </a:p>
          <a:p>
            <a:endParaRPr lang="sv-SE" sz="2800" b="1" dirty="0"/>
          </a:p>
          <a:p>
            <a:r>
              <a:rPr lang="sv-SE" sz="2800" dirty="0"/>
              <a:t>Du får veta att 744/6 = 124.</a:t>
            </a:r>
          </a:p>
          <a:p>
            <a:endParaRPr lang="sv-SE" sz="2800" dirty="0"/>
          </a:p>
          <a:p>
            <a:r>
              <a:rPr lang="sv-SE" sz="2800" dirty="0"/>
              <a:t>Hur kan du då med huvudräkning räkna ut hur mycket 6 ∙ 123 är lika med?</a:t>
            </a:r>
          </a:p>
        </p:txBody>
      </p:sp>
    </p:spTree>
    <p:extLst>
      <p:ext uri="{BB962C8B-B14F-4D97-AF65-F5344CB8AC3E}">
        <p14:creationId xmlns:p14="http://schemas.microsoft.com/office/powerpoint/2010/main" val="325824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80820" y="3075057"/>
            <a:ext cx="223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TRÄNA</a:t>
            </a:r>
          </a:p>
        </p:txBody>
      </p:sp>
    </p:spTree>
    <p:extLst>
      <p:ext uri="{BB962C8B-B14F-4D97-AF65-F5344CB8AC3E}">
        <p14:creationId xmlns:p14="http://schemas.microsoft.com/office/powerpoint/2010/main" val="5165561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16015" y="2305615"/>
            <a:ext cx="45599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229</a:t>
            </a:r>
          </a:p>
          <a:p>
            <a:endParaRPr lang="sv-SE" sz="2800" b="1" dirty="0"/>
          </a:p>
          <a:p>
            <a:r>
              <a:rPr lang="sv-SE" sz="2800" dirty="0"/>
              <a:t>Talet 85 är delbart med 5.</a:t>
            </a:r>
          </a:p>
          <a:p>
            <a:endParaRPr lang="sv-SE" sz="2800" dirty="0"/>
          </a:p>
          <a:p>
            <a:r>
              <a:rPr lang="sv-SE" sz="2800" dirty="0"/>
              <a:t>Hur vet du det utan att räkna?</a:t>
            </a:r>
          </a:p>
        </p:txBody>
      </p:sp>
    </p:spTree>
    <p:extLst>
      <p:ext uri="{BB962C8B-B14F-4D97-AF65-F5344CB8AC3E}">
        <p14:creationId xmlns:p14="http://schemas.microsoft.com/office/powerpoint/2010/main" val="1320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40578" y="3075057"/>
            <a:ext cx="251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UTVECKLA</a:t>
            </a:r>
          </a:p>
        </p:txBody>
      </p:sp>
    </p:spTree>
    <p:extLst>
      <p:ext uri="{BB962C8B-B14F-4D97-AF65-F5344CB8AC3E}">
        <p14:creationId xmlns:p14="http://schemas.microsoft.com/office/powerpoint/2010/main" val="1008652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65346" y="847288"/>
            <a:ext cx="79455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241</a:t>
            </a:r>
          </a:p>
          <a:p>
            <a:endParaRPr lang="sv-SE" sz="2800" b="1" dirty="0"/>
          </a:p>
          <a:p>
            <a:r>
              <a:rPr lang="sv-SE" sz="2800" dirty="0"/>
              <a:t>Försök att komma på hur talen i rutorna hänger ihop.</a:t>
            </a:r>
          </a:p>
          <a:p>
            <a:endParaRPr lang="sv-SE" sz="2800" dirty="0"/>
          </a:p>
          <a:p>
            <a:r>
              <a:rPr lang="sv-SE" sz="2800" dirty="0"/>
              <a:t>Räkna sedan ut vilket tal som ska stå i den sista rutan.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6EC300B-52C0-4218-8FAD-781E4C207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3166" y="1155033"/>
            <a:ext cx="1793230" cy="491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97793" y="847288"/>
            <a:ext cx="87964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</a:t>
            </a:r>
          </a:p>
          <a:p>
            <a:endParaRPr lang="sv-SE" sz="2800" b="1" dirty="0"/>
          </a:p>
          <a:p>
            <a:r>
              <a:rPr lang="sv-SE" sz="2800" dirty="0"/>
              <a:t>Vilka av additionerna ger en summa som är större än 1000? </a:t>
            </a:r>
          </a:p>
          <a:p>
            <a:r>
              <a:rPr lang="sv-SE" sz="2800" dirty="0"/>
              <a:t>Förklara hur du kan veta det utan att räkna.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1B12105-BD76-4BF4-93EF-990095BC6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946852" y="-269849"/>
            <a:ext cx="2298293" cy="892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66737" y="1070373"/>
            <a:ext cx="7058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26 a</a:t>
            </a:r>
          </a:p>
          <a:p>
            <a:endParaRPr lang="sv-SE" sz="2800" b="1" dirty="0"/>
          </a:p>
          <a:p>
            <a:r>
              <a:rPr lang="sv-SE" sz="2800" dirty="0"/>
              <a:t>När Adrian räknar ut 199 + 299 gör han så här: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CC3D2DB-5211-4002-8B99-7DBE8AED58BA}"/>
              </a:ext>
            </a:extLst>
          </p:cNvPr>
          <p:cNvSpPr txBox="1"/>
          <p:nvPr/>
        </p:nvSpPr>
        <p:spPr>
          <a:xfrm>
            <a:off x="4082715" y="5264407"/>
            <a:ext cx="402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Adrian tänker.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4B7ADF9-0261-4A3B-86FA-6779F4260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05814" y="-214171"/>
            <a:ext cx="1180371" cy="80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5492" y="2767280"/>
            <a:ext cx="7981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2.2</a:t>
            </a:r>
          </a:p>
          <a:p>
            <a:pPr algn="ctr"/>
            <a:r>
              <a:rPr lang="sv-SE" sz="4000" b="1" dirty="0"/>
              <a:t>SUBTRAKTION MED UPPSTÄLLNING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00899" y="2736502"/>
            <a:ext cx="5990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35</a:t>
            </a:r>
          </a:p>
          <a:p>
            <a:endParaRPr lang="sv-SE" sz="2800" b="1" dirty="0"/>
          </a:p>
          <a:p>
            <a:r>
              <a:rPr lang="sv-SE" sz="2800" dirty="0"/>
              <a:t>Hur tänker du när du ska räkna 52 – 49?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9057" y="1054331"/>
            <a:ext cx="73938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44 a</a:t>
            </a:r>
          </a:p>
          <a:p>
            <a:endParaRPr lang="sv-SE" sz="2800" b="1" dirty="0"/>
          </a:p>
          <a:p>
            <a:r>
              <a:rPr lang="sv-SE" sz="2800" dirty="0"/>
              <a:t>Varför skriver man 10 ovanför 3:an i uträkningen?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A01BB70-D7D0-4E51-9D31-E73F0D42C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425" y="2793618"/>
            <a:ext cx="2171149" cy="270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4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5060" y="2305615"/>
            <a:ext cx="71018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47 a</a:t>
            </a:r>
          </a:p>
          <a:p>
            <a:endParaRPr lang="sv-SE" sz="2800" b="1" dirty="0"/>
          </a:p>
          <a:p>
            <a:r>
              <a:rPr lang="sv-SE" sz="2800" dirty="0"/>
              <a:t>Förklara hur Alicia tänker när hon räknar så här:</a:t>
            </a:r>
          </a:p>
          <a:p>
            <a:endParaRPr lang="sv-SE" sz="2800" dirty="0"/>
          </a:p>
          <a:p>
            <a:r>
              <a:rPr lang="sv-SE" sz="2800" dirty="0"/>
              <a:t>347 – 198 = 349 – 200 = 149 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674</TotalTime>
  <Words>583</Words>
  <Application>Microsoft Office PowerPoint</Application>
  <PresentationFormat>Bredbild</PresentationFormat>
  <Paragraphs>131</Paragraphs>
  <Slides>35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8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51</cp:revision>
  <dcterms:created xsi:type="dcterms:W3CDTF">2019-08-04T10:07:00Z</dcterms:created>
  <dcterms:modified xsi:type="dcterms:W3CDTF">2019-08-06T17:36:37Z</dcterms:modified>
</cp:coreProperties>
</file>