
<file path=[Content_Types].xml><?xml version="1.0" encoding="utf-8"?>
<Types xmlns="http://schemas.openxmlformats.org/package/2006/content-types"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341" r:id="rId2"/>
    <p:sldId id="344" r:id="rId3"/>
    <p:sldId id="345" r:id="rId4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2503"/>
    <a:srgbClr val="9E2903"/>
    <a:srgbClr val="721E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47" autoAdjust="0"/>
    <p:restoredTop sz="99052" autoAdjust="0"/>
  </p:normalViewPr>
  <p:slideViewPr>
    <p:cSldViewPr snapToGrid="0" snapToObjects="1">
      <p:cViewPr>
        <p:scale>
          <a:sx n="74" d="100"/>
          <a:sy n="74" d="100"/>
        </p:scale>
        <p:origin x="4896" y="10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6A5893-4956-8F41-93DE-3EB49683F04A}" type="datetimeFigureOut">
              <a:rPr lang="sv-SE"/>
              <a:pPr>
                <a:defRPr/>
              </a:pPr>
              <a:t>2019-09-13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B2F7B31-AE81-C847-B55C-DAA887F93BB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30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B33-EECA-E345-9FC2-5E3742DA8662}" type="datetimeFigureOut">
              <a:rPr lang="sv-SE"/>
              <a:pPr>
                <a:defRPr/>
              </a:pPr>
              <a:t>2019-09-13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EA7A-7F54-C54C-9238-1EB7BEBF071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5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DA4-4B74-C74A-B8A1-DD880CE558F0}" type="datetimeFigureOut">
              <a:rPr lang="sv-SE"/>
              <a:pPr>
                <a:defRPr/>
              </a:pPr>
              <a:t>2019-09-13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875A-7E3D-0443-9013-E101C48B941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60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4A09-12D6-8B4E-98F3-4BA6832EECD1}" type="datetimeFigureOut">
              <a:rPr lang="sv-SE"/>
              <a:pPr>
                <a:defRPr/>
              </a:pPr>
              <a:t>2019-09-13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808A-FE97-F642-AE32-0956871E6A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94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F713-572D-A642-BD96-714C491B39B9}" type="datetimeFigureOut">
              <a:rPr lang="sv-SE"/>
              <a:pPr>
                <a:defRPr/>
              </a:pPr>
              <a:t>2019-09-13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9861-0C9A-054D-8316-620ACEEFE4A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56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4A14-4AC4-0549-A2A1-49962690A6FC}" type="datetimeFigureOut">
              <a:rPr lang="sv-SE"/>
              <a:pPr>
                <a:defRPr/>
              </a:pPr>
              <a:t>2019-09-13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9EA-5345-DD4E-959E-6FC96FAD32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EE72-BBC9-2D4F-A7CD-2EC8A9D83FA0}" type="datetimeFigureOut">
              <a:rPr lang="sv-SE"/>
              <a:pPr>
                <a:defRPr/>
              </a:pPr>
              <a:t>2019-09-13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7E18-F6BC-7B4E-AE79-3DBEA6BE442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55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FB39-7D05-0B46-83B1-C0B075E3D694}" type="datetimeFigureOut">
              <a:rPr lang="sv-SE"/>
              <a:pPr>
                <a:defRPr/>
              </a:pPr>
              <a:t>2019-09-13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4E4-1D05-2A40-8403-5ABBD367CEB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7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E0B0-A13C-864E-A67E-7AADEA49CF3F}" type="datetimeFigureOut">
              <a:rPr lang="sv-SE"/>
              <a:pPr>
                <a:defRPr/>
              </a:pPr>
              <a:t>2019-09-13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A15A-C074-D74E-9645-F192FF98BBB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3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67F1-8986-7245-BE40-7A57AE6D5A19}" type="datetimeFigureOut">
              <a:rPr lang="sv-SE"/>
              <a:pPr>
                <a:defRPr/>
              </a:pPr>
              <a:t>2019-09-13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5CC-B87A-8E47-B35A-7343D208697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0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13CD-EC39-DD46-B609-1E197898BCFA}" type="datetimeFigureOut">
              <a:rPr lang="sv-SE"/>
              <a:pPr>
                <a:defRPr/>
              </a:pPr>
              <a:t>2019-09-13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C7F7-9DAB-C748-A4CA-3B304A3A903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9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9752-66C0-9E4A-BC55-E9F6C092E643}" type="datetimeFigureOut">
              <a:rPr lang="sv-SE"/>
              <a:pPr>
                <a:defRPr/>
              </a:pPr>
              <a:t>2019-09-13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25A1-3E2C-B244-A610-751995A75D5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31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14604-6435-414E-8A45-CE1C215ECEE3}" type="datetimeFigureOut">
              <a:rPr lang="sv-SE"/>
              <a:pPr>
                <a:defRPr/>
              </a:pPr>
              <a:t>2019-09-13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53BB1D-EC68-6A47-B5DF-5146973758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DA0EB0A2-70D6-4E4D-8251-D4F9BF990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44" y="174625"/>
            <a:ext cx="89005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sz="2400" b="1" dirty="0"/>
              <a:t>2.4		                      			Kort division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969D68BC-29FB-804C-B37B-4CD8B5F6E9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0157" y="251395"/>
            <a:ext cx="1161498" cy="384895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D4FC1EAE-E592-7E44-AB99-51CB23995443}"/>
              </a:ext>
            </a:extLst>
          </p:cNvPr>
          <p:cNvSpPr/>
          <p:nvPr/>
        </p:nvSpPr>
        <p:spPr>
          <a:xfrm>
            <a:off x="4982420" y="2702545"/>
            <a:ext cx="20522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6  4  8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4097DB13-8C35-9E49-8962-4910DE6F9726}"/>
              </a:ext>
            </a:extLst>
          </p:cNvPr>
          <p:cNvSpPr/>
          <p:nvPr/>
        </p:nvSpPr>
        <p:spPr>
          <a:xfrm>
            <a:off x="5474893" y="3297880"/>
            <a:ext cx="5799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2</a:t>
            </a:r>
          </a:p>
        </p:txBody>
      </p:sp>
      <p:cxnSp>
        <p:nvCxnSpPr>
          <p:cNvPr id="7" name="Rak 6">
            <a:extLst>
              <a:ext uri="{FF2B5EF4-FFF2-40B4-BE49-F238E27FC236}">
                <a16:creationId xmlns:a16="http://schemas.microsoft.com/office/drawing/2014/main" id="{5A23F77E-EA9A-744A-9CB1-3653ECC753A9}"/>
              </a:ext>
            </a:extLst>
          </p:cNvPr>
          <p:cNvCxnSpPr>
            <a:cxnSpLocks/>
          </p:cNvCxnSpPr>
          <p:nvPr/>
        </p:nvCxnSpPr>
        <p:spPr>
          <a:xfrm>
            <a:off x="4896890" y="3384994"/>
            <a:ext cx="155761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Rektangel 8">
            <a:extLst>
              <a:ext uri="{FF2B5EF4-FFF2-40B4-BE49-F238E27FC236}">
                <a16:creationId xmlns:a16="http://schemas.microsoft.com/office/drawing/2014/main" id="{759000BC-FF82-8B49-A956-9AF7DDB9B573}"/>
              </a:ext>
            </a:extLst>
          </p:cNvPr>
          <p:cNvSpPr/>
          <p:nvPr/>
        </p:nvSpPr>
        <p:spPr>
          <a:xfrm>
            <a:off x="173990" y="3858280"/>
            <a:ext cx="44442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4 tiotal dividerat med 2 är 2 tiotal.  </a:t>
            </a:r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BFA77CAD-4210-4140-8593-0D53F5EC73B7}"/>
              </a:ext>
            </a:extLst>
          </p:cNvPr>
          <p:cNvSpPr/>
          <p:nvPr/>
        </p:nvSpPr>
        <p:spPr>
          <a:xfrm rot="19369173">
            <a:off x="5132318" y="2602619"/>
            <a:ext cx="507648" cy="141595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58B451A9-B2C9-B449-BFA4-77915E7AB904}"/>
              </a:ext>
            </a:extLst>
          </p:cNvPr>
          <p:cNvSpPr/>
          <p:nvPr/>
        </p:nvSpPr>
        <p:spPr>
          <a:xfrm>
            <a:off x="3841617" y="4215038"/>
            <a:ext cx="44796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  </a:t>
            </a:r>
          </a:p>
        </p:txBody>
      </p:sp>
      <p:sp>
        <p:nvSpPr>
          <p:cNvPr id="17" name="Ellips 16">
            <a:extLst>
              <a:ext uri="{FF2B5EF4-FFF2-40B4-BE49-F238E27FC236}">
                <a16:creationId xmlns:a16="http://schemas.microsoft.com/office/drawing/2014/main" id="{BAEF10E1-1177-9F49-8579-A229168D8992}"/>
              </a:ext>
            </a:extLst>
          </p:cNvPr>
          <p:cNvSpPr/>
          <p:nvPr/>
        </p:nvSpPr>
        <p:spPr>
          <a:xfrm>
            <a:off x="5432134" y="2699805"/>
            <a:ext cx="521353" cy="1196149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CD6A5940-D5C5-8C41-A8AA-3084D43CFB7E}"/>
              </a:ext>
            </a:extLst>
          </p:cNvPr>
          <p:cNvSpPr/>
          <p:nvPr/>
        </p:nvSpPr>
        <p:spPr>
          <a:xfrm>
            <a:off x="6730629" y="2990472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3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A6F9AE34-A19B-CE4D-ADA6-44A6918DFAFF}"/>
              </a:ext>
            </a:extLst>
          </p:cNvPr>
          <p:cNvSpPr/>
          <p:nvPr/>
        </p:nvSpPr>
        <p:spPr>
          <a:xfrm>
            <a:off x="157398" y="3560998"/>
            <a:ext cx="23711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Fortsätt med tiotalen:   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29B50303-8C27-F844-8493-C106D00342ED}"/>
              </a:ext>
            </a:extLst>
          </p:cNvPr>
          <p:cNvSpPr/>
          <p:nvPr/>
        </p:nvSpPr>
        <p:spPr>
          <a:xfrm>
            <a:off x="7067272" y="2983933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2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BA4DEDD9-7E8E-414F-B101-36A589C7FEA6}"/>
              </a:ext>
            </a:extLst>
          </p:cNvPr>
          <p:cNvSpPr/>
          <p:nvPr/>
        </p:nvSpPr>
        <p:spPr>
          <a:xfrm>
            <a:off x="1960613" y="1774769"/>
            <a:ext cx="4740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Det kan hon räkna ut med hjälp av </a:t>
            </a:r>
            <a:r>
              <a:rPr lang="sv-SE" i="1" dirty="0">
                <a:solidFill>
                  <a:srgbClr val="C00000"/>
                </a:solidFill>
              </a:rPr>
              <a:t>kort division</a:t>
            </a:r>
            <a:r>
              <a:rPr lang="sv-SE" dirty="0"/>
              <a:t>:</a:t>
            </a: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D8DC3564-7DD5-2B4F-9AB5-A4B26C5288CB}"/>
              </a:ext>
            </a:extLst>
          </p:cNvPr>
          <p:cNvSpPr/>
          <p:nvPr/>
        </p:nvSpPr>
        <p:spPr>
          <a:xfrm>
            <a:off x="175521" y="2738189"/>
            <a:ext cx="45230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Börja divisionen med den största talsorten. 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668B81AC-1DA6-9048-AA36-666D618EBA9D}"/>
              </a:ext>
            </a:extLst>
          </p:cNvPr>
          <p:cNvSpPr/>
          <p:nvPr/>
        </p:nvSpPr>
        <p:spPr>
          <a:xfrm>
            <a:off x="6414092" y="2997011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=</a:t>
            </a: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C72039A5-AC27-954C-84A8-C6822A96C00A}"/>
              </a:ext>
            </a:extLst>
          </p:cNvPr>
          <p:cNvSpPr/>
          <p:nvPr/>
        </p:nvSpPr>
        <p:spPr>
          <a:xfrm>
            <a:off x="149587" y="4383807"/>
            <a:ext cx="40316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Avsluta med entalen: </a:t>
            </a: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F8A9C8C3-1545-4040-98ED-B4514EDD7F3E}"/>
              </a:ext>
            </a:extLst>
          </p:cNvPr>
          <p:cNvSpPr/>
          <p:nvPr/>
        </p:nvSpPr>
        <p:spPr>
          <a:xfrm>
            <a:off x="173990" y="4705222"/>
            <a:ext cx="46524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8 ental dividerat med 2 är 4 ental.  </a:t>
            </a: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102F8BBF-FE5F-E648-AE63-DAD6CA19FC56}"/>
              </a:ext>
            </a:extLst>
          </p:cNvPr>
          <p:cNvSpPr/>
          <p:nvPr/>
        </p:nvSpPr>
        <p:spPr>
          <a:xfrm>
            <a:off x="1762810" y="980389"/>
            <a:ext cx="54775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 err="1"/>
              <a:t>Freya</a:t>
            </a:r>
            <a:r>
              <a:rPr lang="sv-SE" dirty="0"/>
              <a:t> och hennes syster har fått 648 kr att dela lika på. Nu funderar </a:t>
            </a:r>
            <a:r>
              <a:rPr lang="sv-SE" dirty="0" err="1"/>
              <a:t>Freya</a:t>
            </a:r>
            <a:r>
              <a:rPr lang="sv-SE" dirty="0"/>
              <a:t> på hur mycket hon kommer att få.  </a:t>
            </a:r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6FFB7631-9777-1D4A-84DF-6418D2D91FA8}"/>
              </a:ext>
            </a:extLst>
          </p:cNvPr>
          <p:cNvSpPr/>
          <p:nvPr/>
        </p:nvSpPr>
        <p:spPr>
          <a:xfrm>
            <a:off x="173990" y="3059713"/>
            <a:ext cx="4323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6 hundratal dividerat med 2 är 3 hundratal. </a:t>
            </a:r>
          </a:p>
        </p:txBody>
      </p:sp>
      <p:sp>
        <p:nvSpPr>
          <p:cNvPr id="35" name="Ellips 34">
            <a:extLst>
              <a:ext uri="{FF2B5EF4-FFF2-40B4-BE49-F238E27FC236}">
                <a16:creationId xmlns:a16="http://schemas.microsoft.com/office/drawing/2014/main" id="{A7EED7B8-E40C-9B4D-8A89-830E6B081A42}"/>
              </a:ext>
            </a:extLst>
          </p:cNvPr>
          <p:cNvSpPr/>
          <p:nvPr/>
        </p:nvSpPr>
        <p:spPr>
          <a:xfrm rot="2070186">
            <a:off x="5711665" y="2555981"/>
            <a:ext cx="527723" cy="143819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4151670F-C238-C64F-BE1B-2D173FFEF993}"/>
              </a:ext>
            </a:extLst>
          </p:cNvPr>
          <p:cNvSpPr/>
          <p:nvPr/>
        </p:nvSpPr>
        <p:spPr>
          <a:xfrm>
            <a:off x="7403948" y="2987893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60793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1" grpId="0" animBg="1"/>
      <p:bldP spid="11" grpId="1" animBg="1"/>
      <p:bldP spid="17" grpId="0" animBg="1"/>
      <p:bldP spid="17" grpId="1" animBg="1"/>
      <p:bldP spid="19" grpId="0"/>
      <p:bldP spid="20" grpId="0"/>
      <p:bldP spid="22" grpId="0"/>
      <p:bldP spid="23" grpId="0"/>
      <p:bldP spid="26" grpId="0"/>
      <p:bldP spid="27" grpId="0"/>
      <p:bldP spid="28" grpId="0"/>
      <p:bldP spid="29" grpId="0"/>
      <p:bldP spid="31" grpId="0"/>
      <p:bldP spid="32" grpId="0"/>
      <p:bldP spid="35" grpId="0" animBg="1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74A85F5B-9B94-D444-AF78-4D4E12B21731}"/>
              </a:ext>
            </a:extLst>
          </p:cNvPr>
          <p:cNvSpPr/>
          <p:nvPr/>
        </p:nvSpPr>
        <p:spPr>
          <a:xfrm>
            <a:off x="3690646" y="264786"/>
            <a:ext cx="1255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i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sz="2400" i="1" dirty="0">
              <a:solidFill>
                <a:srgbClr val="8E2503"/>
              </a:solidFill>
              <a:effectLst/>
              <a:latin typeface="+mj-lt"/>
            </a:endParaRP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77EB3BE8-A765-E24D-944F-2C4E88BDDE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0868" y="212364"/>
            <a:ext cx="1161498" cy="384895"/>
          </a:xfrm>
          <a:prstGeom prst="rect">
            <a:avLst/>
          </a:prstGeom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6E12549D-6B4D-DE49-9A6B-916D747A10B5}"/>
              </a:ext>
            </a:extLst>
          </p:cNvPr>
          <p:cNvSpPr/>
          <p:nvPr/>
        </p:nvSpPr>
        <p:spPr>
          <a:xfrm>
            <a:off x="5220217" y="1848424"/>
            <a:ext cx="2733338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4 tiotal dividerat med 4 är 1 tiotal. 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C4B83CBB-443D-7C43-9AB2-F40FFB2B3C4D}"/>
              </a:ext>
            </a:extLst>
          </p:cNvPr>
          <p:cNvSpPr/>
          <p:nvPr/>
        </p:nvSpPr>
        <p:spPr>
          <a:xfrm>
            <a:off x="2067610" y="2064325"/>
            <a:ext cx="493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a)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523C414E-70FE-2F4C-86D5-FBAAE561EEC1}"/>
              </a:ext>
            </a:extLst>
          </p:cNvPr>
          <p:cNvSpPr/>
          <p:nvPr/>
        </p:nvSpPr>
        <p:spPr>
          <a:xfrm>
            <a:off x="5220217" y="2295158"/>
            <a:ext cx="2733338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8 ental dividerat med 4 är 2 ental. </a:t>
            </a:r>
          </a:p>
        </p:txBody>
      </p:sp>
      <p:grpSp>
        <p:nvGrpSpPr>
          <p:cNvPr id="7" name="Grupp 6">
            <a:extLst>
              <a:ext uri="{FF2B5EF4-FFF2-40B4-BE49-F238E27FC236}">
                <a16:creationId xmlns:a16="http://schemas.microsoft.com/office/drawing/2014/main" id="{B2D9D8EE-D63A-E940-9665-1B1787CE5D26}"/>
              </a:ext>
            </a:extLst>
          </p:cNvPr>
          <p:cNvGrpSpPr/>
          <p:nvPr/>
        </p:nvGrpSpPr>
        <p:grpSpPr>
          <a:xfrm>
            <a:off x="2441412" y="747133"/>
            <a:ext cx="1430267" cy="808706"/>
            <a:chOff x="1890578" y="743753"/>
            <a:chExt cx="1430267" cy="808706"/>
          </a:xfrm>
        </p:grpSpPr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8AE1104C-F6A6-F341-B41A-DBD68DF242FE}"/>
                </a:ext>
              </a:extLst>
            </p:cNvPr>
            <p:cNvSpPr/>
            <p:nvPr/>
          </p:nvSpPr>
          <p:spPr>
            <a:xfrm>
              <a:off x="1890578" y="874903"/>
              <a:ext cx="49380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>
                  <a:latin typeface="+mn-lt"/>
                </a:rPr>
                <a:t>a)</a:t>
              </a:r>
            </a:p>
          </p:txBody>
        </p:sp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D7657EDA-6032-5741-8047-D5FA8FBE7979}"/>
                </a:ext>
              </a:extLst>
            </p:cNvPr>
            <p:cNvSpPr/>
            <p:nvPr/>
          </p:nvSpPr>
          <p:spPr>
            <a:xfrm>
              <a:off x="2277407" y="743753"/>
              <a:ext cx="104343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>
                  <a:latin typeface="+mn-lt"/>
                </a:rPr>
                <a:t>4 8</a:t>
              </a:r>
            </a:p>
          </p:txBody>
        </p:sp>
        <p:cxnSp>
          <p:nvCxnSpPr>
            <p:cNvPr id="10" name="Rak 9">
              <a:extLst>
                <a:ext uri="{FF2B5EF4-FFF2-40B4-BE49-F238E27FC236}">
                  <a16:creationId xmlns:a16="http://schemas.microsoft.com/office/drawing/2014/main" id="{AB8FB290-36B8-5B4D-81B3-50747825C299}"/>
                </a:ext>
              </a:extLst>
            </p:cNvPr>
            <p:cNvCxnSpPr>
              <a:cxnSpLocks/>
            </p:cNvCxnSpPr>
            <p:nvPr/>
          </p:nvCxnSpPr>
          <p:spPr>
            <a:xfrm>
              <a:off x="2369087" y="1140088"/>
              <a:ext cx="387505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3622FBDB-12C8-0042-A7B2-049D0AC8B262}"/>
                </a:ext>
              </a:extLst>
            </p:cNvPr>
            <p:cNvSpPr/>
            <p:nvPr/>
          </p:nvSpPr>
          <p:spPr>
            <a:xfrm>
              <a:off x="2394528" y="1090794"/>
              <a:ext cx="28184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>
                  <a:latin typeface="+mn-lt"/>
                </a:rPr>
                <a:t>4</a:t>
              </a:r>
            </a:p>
          </p:txBody>
        </p:sp>
      </p:grpSp>
      <p:grpSp>
        <p:nvGrpSpPr>
          <p:cNvPr id="12" name="Grupp 11">
            <a:extLst>
              <a:ext uri="{FF2B5EF4-FFF2-40B4-BE49-F238E27FC236}">
                <a16:creationId xmlns:a16="http://schemas.microsoft.com/office/drawing/2014/main" id="{736E10C0-980A-F742-AF46-E0B4BD57419A}"/>
              </a:ext>
            </a:extLst>
          </p:cNvPr>
          <p:cNvGrpSpPr/>
          <p:nvPr/>
        </p:nvGrpSpPr>
        <p:grpSpPr>
          <a:xfrm>
            <a:off x="5386889" y="727144"/>
            <a:ext cx="1402800" cy="794444"/>
            <a:chOff x="1918045" y="743753"/>
            <a:chExt cx="1402800" cy="794444"/>
          </a:xfrm>
        </p:grpSpPr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D1A8E162-9A24-274C-BFA2-DEA2C3F374FA}"/>
                </a:ext>
              </a:extLst>
            </p:cNvPr>
            <p:cNvSpPr/>
            <p:nvPr/>
          </p:nvSpPr>
          <p:spPr>
            <a:xfrm>
              <a:off x="1918045" y="842728"/>
              <a:ext cx="49380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>
                  <a:latin typeface="+mn-lt"/>
                </a:rPr>
                <a:t>b)</a:t>
              </a:r>
            </a:p>
          </p:txBody>
        </p:sp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E2815FFF-0C72-F447-AD4F-5C33529F2BD7}"/>
                </a:ext>
              </a:extLst>
            </p:cNvPr>
            <p:cNvSpPr/>
            <p:nvPr/>
          </p:nvSpPr>
          <p:spPr>
            <a:xfrm>
              <a:off x="2277407" y="743753"/>
              <a:ext cx="104343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>
                  <a:latin typeface="+mn-lt"/>
                </a:rPr>
                <a:t>9 3 6</a:t>
              </a:r>
            </a:p>
          </p:txBody>
        </p:sp>
        <p:cxnSp>
          <p:nvCxnSpPr>
            <p:cNvPr id="15" name="Rak 14">
              <a:extLst>
                <a:ext uri="{FF2B5EF4-FFF2-40B4-BE49-F238E27FC236}">
                  <a16:creationId xmlns:a16="http://schemas.microsoft.com/office/drawing/2014/main" id="{3220A945-8EBC-2744-BEA2-14CEE31A8BDE}"/>
                </a:ext>
              </a:extLst>
            </p:cNvPr>
            <p:cNvCxnSpPr>
              <a:cxnSpLocks/>
            </p:cNvCxnSpPr>
            <p:nvPr/>
          </p:nvCxnSpPr>
          <p:spPr>
            <a:xfrm>
              <a:off x="2369087" y="1140088"/>
              <a:ext cx="642225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81F77F8A-A6D0-8242-9166-E068C4076611}"/>
                </a:ext>
              </a:extLst>
            </p:cNvPr>
            <p:cNvSpPr/>
            <p:nvPr/>
          </p:nvSpPr>
          <p:spPr>
            <a:xfrm>
              <a:off x="2517278" y="1076532"/>
              <a:ext cx="28184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>
                  <a:latin typeface="+mn-lt"/>
                </a:rPr>
                <a:t>3</a:t>
              </a:r>
            </a:p>
          </p:txBody>
        </p:sp>
      </p:grpSp>
      <p:sp>
        <p:nvSpPr>
          <p:cNvPr id="17" name="Rektangel 16">
            <a:extLst>
              <a:ext uri="{FF2B5EF4-FFF2-40B4-BE49-F238E27FC236}">
                <a16:creationId xmlns:a16="http://schemas.microsoft.com/office/drawing/2014/main" id="{3AAE81F9-E901-CE49-BD95-605C7ECA81CB}"/>
              </a:ext>
            </a:extLst>
          </p:cNvPr>
          <p:cNvSpPr/>
          <p:nvPr/>
        </p:nvSpPr>
        <p:spPr>
          <a:xfrm>
            <a:off x="2636077" y="1894973"/>
            <a:ext cx="10434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4 8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E53F90A1-665E-C448-B26E-8A4F77B15ECA}"/>
              </a:ext>
            </a:extLst>
          </p:cNvPr>
          <p:cNvSpPr/>
          <p:nvPr/>
        </p:nvSpPr>
        <p:spPr>
          <a:xfrm>
            <a:off x="2740812" y="2218215"/>
            <a:ext cx="5799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4</a:t>
            </a:r>
          </a:p>
        </p:txBody>
      </p:sp>
      <p:cxnSp>
        <p:nvCxnSpPr>
          <p:cNvPr id="19" name="Rak 18">
            <a:extLst>
              <a:ext uri="{FF2B5EF4-FFF2-40B4-BE49-F238E27FC236}">
                <a16:creationId xmlns:a16="http://schemas.microsoft.com/office/drawing/2014/main" id="{2B941E3D-A0E3-7E42-ACFF-4B769E9A9044}"/>
              </a:ext>
            </a:extLst>
          </p:cNvPr>
          <p:cNvCxnSpPr>
            <a:cxnSpLocks/>
          </p:cNvCxnSpPr>
          <p:nvPr/>
        </p:nvCxnSpPr>
        <p:spPr>
          <a:xfrm>
            <a:off x="2619437" y="2275498"/>
            <a:ext cx="6388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Ellips 19">
            <a:extLst>
              <a:ext uri="{FF2B5EF4-FFF2-40B4-BE49-F238E27FC236}">
                <a16:creationId xmlns:a16="http://schemas.microsoft.com/office/drawing/2014/main" id="{73248F4D-A26A-9142-867F-14FDEF638116}"/>
              </a:ext>
            </a:extLst>
          </p:cNvPr>
          <p:cNvSpPr/>
          <p:nvPr/>
        </p:nvSpPr>
        <p:spPr>
          <a:xfrm rot="19873893">
            <a:off x="2678411" y="1876241"/>
            <a:ext cx="348241" cy="721395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2400">
              <a:latin typeface="Bradley Hand" pitchFamily="2" charset="77"/>
            </a:endParaRPr>
          </a:p>
        </p:txBody>
      </p:sp>
      <p:sp>
        <p:nvSpPr>
          <p:cNvPr id="21" name="Ellips 20">
            <a:extLst>
              <a:ext uri="{FF2B5EF4-FFF2-40B4-BE49-F238E27FC236}">
                <a16:creationId xmlns:a16="http://schemas.microsoft.com/office/drawing/2014/main" id="{6F89F0A2-6BA0-DF40-8C28-1F35BA787582}"/>
              </a:ext>
            </a:extLst>
          </p:cNvPr>
          <p:cNvSpPr/>
          <p:nvPr/>
        </p:nvSpPr>
        <p:spPr>
          <a:xfrm rot="1376749">
            <a:off x="2842500" y="1962824"/>
            <a:ext cx="322545" cy="636394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2400">
              <a:latin typeface="Bradley Hand" pitchFamily="2" charset="77"/>
            </a:endParaRP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586A4400-4E1C-C248-869C-3C8E1F38F3B5}"/>
              </a:ext>
            </a:extLst>
          </p:cNvPr>
          <p:cNvSpPr/>
          <p:nvPr/>
        </p:nvSpPr>
        <p:spPr>
          <a:xfrm>
            <a:off x="3452332" y="2015805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1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82B5D186-D09F-7649-AE5A-853B979A86B5}"/>
              </a:ext>
            </a:extLst>
          </p:cNvPr>
          <p:cNvSpPr/>
          <p:nvPr/>
        </p:nvSpPr>
        <p:spPr>
          <a:xfrm>
            <a:off x="3679515" y="2021450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2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45F7D0C8-3A73-BB48-8222-37475CAEB812}"/>
              </a:ext>
            </a:extLst>
          </p:cNvPr>
          <p:cNvSpPr/>
          <p:nvPr/>
        </p:nvSpPr>
        <p:spPr>
          <a:xfrm>
            <a:off x="3231491" y="2013226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+mn-lt"/>
              </a:rPr>
              <a:t>=</a:t>
            </a: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4DD6620C-B6B5-0A46-8E04-18720F67722B}"/>
              </a:ext>
            </a:extLst>
          </p:cNvPr>
          <p:cNvSpPr/>
          <p:nvPr/>
        </p:nvSpPr>
        <p:spPr>
          <a:xfrm>
            <a:off x="2677673" y="3447033"/>
            <a:ext cx="1039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9 3 6</a:t>
            </a:r>
          </a:p>
        </p:txBody>
      </p:sp>
      <p:cxnSp>
        <p:nvCxnSpPr>
          <p:cNvPr id="30" name="Rak 29">
            <a:extLst>
              <a:ext uri="{FF2B5EF4-FFF2-40B4-BE49-F238E27FC236}">
                <a16:creationId xmlns:a16="http://schemas.microsoft.com/office/drawing/2014/main" id="{FCA6CE28-431F-BE49-818A-5507B73D12F1}"/>
              </a:ext>
            </a:extLst>
          </p:cNvPr>
          <p:cNvCxnSpPr>
            <a:cxnSpLocks/>
          </p:cNvCxnSpPr>
          <p:nvPr/>
        </p:nvCxnSpPr>
        <p:spPr>
          <a:xfrm>
            <a:off x="2619437" y="3852684"/>
            <a:ext cx="926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Ellips 30">
            <a:extLst>
              <a:ext uri="{FF2B5EF4-FFF2-40B4-BE49-F238E27FC236}">
                <a16:creationId xmlns:a16="http://schemas.microsoft.com/office/drawing/2014/main" id="{8829DCD0-F358-2543-91F3-69B4DC11ADFE}"/>
              </a:ext>
            </a:extLst>
          </p:cNvPr>
          <p:cNvSpPr/>
          <p:nvPr/>
        </p:nvSpPr>
        <p:spPr>
          <a:xfrm rot="19617912">
            <a:off x="2704086" y="3419712"/>
            <a:ext cx="397341" cy="78342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32" name="Ellips 31">
            <a:extLst>
              <a:ext uri="{FF2B5EF4-FFF2-40B4-BE49-F238E27FC236}">
                <a16:creationId xmlns:a16="http://schemas.microsoft.com/office/drawing/2014/main" id="{4222F635-76A2-1542-8649-18F6E2AE100D}"/>
              </a:ext>
            </a:extLst>
          </p:cNvPr>
          <p:cNvSpPr/>
          <p:nvPr/>
        </p:nvSpPr>
        <p:spPr>
          <a:xfrm>
            <a:off x="2900748" y="3447033"/>
            <a:ext cx="354005" cy="6921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D9BB344E-6CAB-1E4B-A2C2-40B5F39A5DC1}"/>
              </a:ext>
            </a:extLst>
          </p:cNvPr>
          <p:cNvSpPr/>
          <p:nvPr/>
        </p:nvSpPr>
        <p:spPr>
          <a:xfrm>
            <a:off x="3752317" y="3598760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3</a:t>
            </a:r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F2D644C6-1FA6-C94C-B888-5A643B904C72}"/>
              </a:ext>
            </a:extLst>
          </p:cNvPr>
          <p:cNvSpPr/>
          <p:nvPr/>
        </p:nvSpPr>
        <p:spPr>
          <a:xfrm>
            <a:off x="4014296" y="3593335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1</a:t>
            </a: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CE8C7CEA-8CB7-1C44-AD6D-89F76D8E8F55}"/>
              </a:ext>
            </a:extLst>
          </p:cNvPr>
          <p:cNvSpPr/>
          <p:nvPr/>
        </p:nvSpPr>
        <p:spPr>
          <a:xfrm>
            <a:off x="3504443" y="3598316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/>
              <a:t>=</a:t>
            </a:r>
          </a:p>
        </p:txBody>
      </p:sp>
      <p:sp>
        <p:nvSpPr>
          <p:cNvPr id="36" name="Ellips 35">
            <a:extLst>
              <a:ext uri="{FF2B5EF4-FFF2-40B4-BE49-F238E27FC236}">
                <a16:creationId xmlns:a16="http://schemas.microsoft.com/office/drawing/2014/main" id="{EB3AFF82-DFE3-3048-894B-35674550400E}"/>
              </a:ext>
            </a:extLst>
          </p:cNvPr>
          <p:cNvSpPr/>
          <p:nvPr/>
        </p:nvSpPr>
        <p:spPr>
          <a:xfrm rot="2070186">
            <a:off x="3058266" y="3435269"/>
            <a:ext cx="317266" cy="752304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73B99090-6424-2845-A954-5A33D375911B}"/>
              </a:ext>
            </a:extLst>
          </p:cNvPr>
          <p:cNvSpPr/>
          <p:nvPr/>
        </p:nvSpPr>
        <p:spPr>
          <a:xfrm>
            <a:off x="4223437" y="3596047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2</a:t>
            </a:r>
          </a:p>
        </p:txBody>
      </p:sp>
      <p:sp>
        <p:nvSpPr>
          <p:cNvPr id="38" name="Rektangel 37">
            <a:extLst>
              <a:ext uri="{FF2B5EF4-FFF2-40B4-BE49-F238E27FC236}">
                <a16:creationId xmlns:a16="http://schemas.microsoft.com/office/drawing/2014/main" id="{B1AD441C-C477-1244-8BD6-BAB84571952F}"/>
              </a:ext>
            </a:extLst>
          </p:cNvPr>
          <p:cNvSpPr/>
          <p:nvPr/>
        </p:nvSpPr>
        <p:spPr>
          <a:xfrm>
            <a:off x="2900748" y="3768023"/>
            <a:ext cx="5799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3</a:t>
            </a:r>
          </a:p>
        </p:txBody>
      </p:sp>
      <p:sp>
        <p:nvSpPr>
          <p:cNvPr id="39" name="Rektangel 38">
            <a:extLst>
              <a:ext uri="{FF2B5EF4-FFF2-40B4-BE49-F238E27FC236}">
                <a16:creationId xmlns:a16="http://schemas.microsoft.com/office/drawing/2014/main" id="{CAB976C7-657B-164D-9C42-C8358AB126D1}"/>
              </a:ext>
            </a:extLst>
          </p:cNvPr>
          <p:cNvSpPr/>
          <p:nvPr/>
        </p:nvSpPr>
        <p:spPr>
          <a:xfrm>
            <a:off x="2077445" y="3621851"/>
            <a:ext cx="493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b)</a:t>
            </a:r>
          </a:p>
        </p:txBody>
      </p:sp>
      <p:sp>
        <p:nvSpPr>
          <p:cNvPr id="41" name="Rektangel 40">
            <a:extLst>
              <a:ext uri="{FF2B5EF4-FFF2-40B4-BE49-F238E27FC236}">
                <a16:creationId xmlns:a16="http://schemas.microsoft.com/office/drawing/2014/main" id="{321608BF-762F-B846-AD09-202F2CA744F1}"/>
              </a:ext>
            </a:extLst>
          </p:cNvPr>
          <p:cNvSpPr/>
          <p:nvPr/>
        </p:nvSpPr>
        <p:spPr>
          <a:xfrm>
            <a:off x="5236151" y="3641530"/>
            <a:ext cx="2733338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3 tiotal dividerat med 3 är 1 tiotal. </a:t>
            </a:r>
          </a:p>
        </p:txBody>
      </p:sp>
      <p:sp>
        <p:nvSpPr>
          <p:cNvPr id="42" name="Rektangel 41">
            <a:extLst>
              <a:ext uri="{FF2B5EF4-FFF2-40B4-BE49-F238E27FC236}">
                <a16:creationId xmlns:a16="http://schemas.microsoft.com/office/drawing/2014/main" id="{461E1229-8A55-5041-A85D-ED6E8EA88BF6}"/>
              </a:ext>
            </a:extLst>
          </p:cNvPr>
          <p:cNvSpPr/>
          <p:nvPr/>
        </p:nvSpPr>
        <p:spPr>
          <a:xfrm>
            <a:off x="5236151" y="4133139"/>
            <a:ext cx="2733338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6 ental dividerat med 3 är 2 ental. </a:t>
            </a: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F29BF927-C8B3-3B40-9DA1-0FF30F67FD38}"/>
              </a:ext>
            </a:extLst>
          </p:cNvPr>
          <p:cNvSpPr/>
          <p:nvPr/>
        </p:nvSpPr>
        <p:spPr>
          <a:xfrm>
            <a:off x="5220217" y="3220842"/>
            <a:ext cx="3342597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9 hundratal dividerat med 3 är 3 hundratal. </a:t>
            </a:r>
          </a:p>
        </p:txBody>
      </p:sp>
    </p:spTree>
    <p:extLst>
      <p:ext uri="{BB962C8B-B14F-4D97-AF65-F5344CB8AC3E}">
        <p14:creationId xmlns:p14="http://schemas.microsoft.com/office/powerpoint/2010/main" val="71817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  <p:bldP spid="6" grpId="0" animBg="1"/>
      <p:bldP spid="17" grpId="0"/>
      <p:bldP spid="18" grpId="0"/>
      <p:bldP spid="20" grpId="0" animBg="1"/>
      <p:bldP spid="20" grpId="1" animBg="1"/>
      <p:bldP spid="21" grpId="0" animBg="1"/>
      <p:bldP spid="21" grpId="1" animBg="1"/>
      <p:bldP spid="22" grpId="0"/>
      <p:bldP spid="23" grpId="0"/>
      <p:bldP spid="24" grpId="0"/>
      <p:bldP spid="29" grpId="0"/>
      <p:bldP spid="31" grpId="0" animBg="1"/>
      <p:bldP spid="31" grpId="1" animBg="1"/>
      <p:bldP spid="32" grpId="0" animBg="1"/>
      <p:bldP spid="32" grpId="1" animBg="1"/>
      <p:bldP spid="33" grpId="0"/>
      <p:bldP spid="34" grpId="0"/>
      <p:bldP spid="35" grpId="0"/>
      <p:bldP spid="36" grpId="0" animBg="1"/>
      <p:bldP spid="36" grpId="1" animBg="1"/>
      <p:bldP spid="37" grpId="0"/>
      <p:bldP spid="38" grpId="0"/>
      <p:bldP spid="39" grpId="0"/>
      <p:bldP spid="41" grpId="0" animBg="1"/>
      <p:bldP spid="42" grpId="0" animBg="1"/>
      <p:bldP spid="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DE9298B-4876-5541-833A-AE4CC8BB7A4F}"/>
              </a:ext>
            </a:extLst>
          </p:cNvPr>
          <p:cNvSpPr/>
          <p:nvPr/>
        </p:nvSpPr>
        <p:spPr>
          <a:xfrm>
            <a:off x="3690646" y="264786"/>
            <a:ext cx="1255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i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sz="2400" i="1" dirty="0">
              <a:solidFill>
                <a:srgbClr val="8E2503"/>
              </a:solidFill>
              <a:effectLst/>
              <a:latin typeface="+mj-lt"/>
            </a:endParaRP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42065A2E-BE71-5543-9715-2ED5FE9178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0868" y="212364"/>
            <a:ext cx="1161498" cy="384895"/>
          </a:xfrm>
          <a:prstGeom prst="rect">
            <a:avLst/>
          </a:prstGeom>
        </p:spPr>
      </p:pic>
      <p:grpSp>
        <p:nvGrpSpPr>
          <p:cNvPr id="8" name="Grupp 7">
            <a:extLst>
              <a:ext uri="{FF2B5EF4-FFF2-40B4-BE49-F238E27FC236}">
                <a16:creationId xmlns:a16="http://schemas.microsoft.com/office/drawing/2014/main" id="{4BE66D12-4B1C-CD45-9E73-CBC65630CD60}"/>
              </a:ext>
            </a:extLst>
          </p:cNvPr>
          <p:cNvGrpSpPr/>
          <p:nvPr/>
        </p:nvGrpSpPr>
        <p:grpSpPr>
          <a:xfrm>
            <a:off x="1208311" y="1000165"/>
            <a:ext cx="7403076" cy="1157304"/>
            <a:chOff x="1208311" y="1000165"/>
            <a:chExt cx="7403076" cy="1157304"/>
          </a:xfrm>
        </p:grpSpPr>
        <p:sp>
          <p:nvSpPr>
            <p:cNvPr id="4" name="Rektangel 3">
              <a:extLst>
                <a:ext uri="{FF2B5EF4-FFF2-40B4-BE49-F238E27FC236}">
                  <a16:creationId xmlns:a16="http://schemas.microsoft.com/office/drawing/2014/main" id="{277B4523-F0A5-3140-9D4D-581B8C625CDA}"/>
                </a:ext>
              </a:extLst>
            </p:cNvPr>
            <p:cNvSpPr/>
            <p:nvPr/>
          </p:nvSpPr>
          <p:spPr>
            <a:xfrm>
              <a:off x="1208311" y="1257486"/>
              <a:ext cx="583706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>
                  <a:latin typeface="+mn-lt"/>
                </a:rPr>
                <a:t>Hanna, </a:t>
              </a:r>
              <a:r>
                <a:rPr lang="sv-SE" sz="2400" dirty="0" err="1">
                  <a:latin typeface="+mn-lt"/>
                </a:rPr>
                <a:t>Almir</a:t>
              </a:r>
              <a:r>
                <a:rPr lang="sv-SE" sz="2400" dirty="0">
                  <a:latin typeface="+mn-lt"/>
                </a:rPr>
                <a:t> och Tina delar på 390 kr. </a:t>
              </a:r>
              <a:r>
                <a:rPr lang="sv-SE" dirty="0">
                  <a:latin typeface="+mn-lt"/>
                </a:rPr>
                <a:t>  </a:t>
              </a:r>
            </a:p>
          </p:txBody>
        </p:sp>
        <p:pic>
          <p:nvPicPr>
            <p:cNvPr id="6" name="Bildobjekt 5">
              <a:extLst>
                <a:ext uri="{FF2B5EF4-FFF2-40B4-BE49-F238E27FC236}">
                  <a16:creationId xmlns:a16="http://schemas.microsoft.com/office/drawing/2014/main" id="{F88D5BB9-925D-2849-8784-E7907B319D6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alphaModFix amt="70000"/>
            </a:blip>
            <a:stretch>
              <a:fillRect/>
            </a:stretch>
          </p:blipFill>
          <p:spPr>
            <a:xfrm>
              <a:off x="6439217" y="1000165"/>
              <a:ext cx="2172170" cy="1157304"/>
            </a:xfrm>
            <a:prstGeom prst="ellipse">
              <a:avLst/>
            </a:prstGeom>
          </p:spPr>
        </p:pic>
      </p:grpSp>
      <p:sp>
        <p:nvSpPr>
          <p:cNvPr id="7" name="Rektangel 6">
            <a:extLst>
              <a:ext uri="{FF2B5EF4-FFF2-40B4-BE49-F238E27FC236}">
                <a16:creationId xmlns:a16="http://schemas.microsoft.com/office/drawing/2014/main" id="{6FED4495-BB7C-E646-923C-C80A9BD77C3F}"/>
              </a:ext>
            </a:extLst>
          </p:cNvPr>
          <p:cNvSpPr/>
          <p:nvPr/>
        </p:nvSpPr>
        <p:spPr>
          <a:xfrm>
            <a:off x="1208311" y="1684131"/>
            <a:ext cx="58370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+mn-lt"/>
              </a:rPr>
              <a:t>Hur mycket får var och en? </a:t>
            </a:r>
            <a:r>
              <a:rPr lang="sv-SE" dirty="0">
                <a:latin typeface="+mn-lt"/>
              </a:rPr>
              <a:t>  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0F3F6AB6-607D-974A-847C-FD7CB4276124}"/>
              </a:ext>
            </a:extLst>
          </p:cNvPr>
          <p:cNvSpPr/>
          <p:nvPr/>
        </p:nvSpPr>
        <p:spPr>
          <a:xfrm>
            <a:off x="2667124" y="3443125"/>
            <a:ext cx="1039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3 9 0</a:t>
            </a:r>
          </a:p>
        </p:txBody>
      </p:sp>
      <p:cxnSp>
        <p:nvCxnSpPr>
          <p:cNvPr id="10" name="Rak 9">
            <a:extLst>
              <a:ext uri="{FF2B5EF4-FFF2-40B4-BE49-F238E27FC236}">
                <a16:creationId xmlns:a16="http://schemas.microsoft.com/office/drawing/2014/main" id="{46F18CF7-55E9-5C49-94EE-CC1DE908835E}"/>
              </a:ext>
            </a:extLst>
          </p:cNvPr>
          <p:cNvCxnSpPr>
            <a:cxnSpLocks/>
          </p:cNvCxnSpPr>
          <p:nvPr/>
        </p:nvCxnSpPr>
        <p:spPr>
          <a:xfrm>
            <a:off x="2619437" y="3852684"/>
            <a:ext cx="926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Ellips 10">
            <a:extLst>
              <a:ext uri="{FF2B5EF4-FFF2-40B4-BE49-F238E27FC236}">
                <a16:creationId xmlns:a16="http://schemas.microsoft.com/office/drawing/2014/main" id="{860D0AFA-59F0-514C-8C87-0DF6CC4622A5}"/>
              </a:ext>
            </a:extLst>
          </p:cNvPr>
          <p:cNvSpPr/>
          <p:nvPr/>
        </p:nvSpPr>
        <p:spPr>
          <a:xfrm rot="19617912">
            <a:off x="2704086" y="3419712"/>
            <a:ext cx="397341" cy="78342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12" name="Ellips 11">
            <a:extLst>
              <a:ext uri="{FF2B5EF4-FFF2-40B4-BE49-F238E27FC236}">
                <a16:creationId xmlns:a16="http://schemas.microsoft.com/office/drawing/2014/main" id="{993B2547-E156-BE44-80E1-228E9EE4CEBA}"/>
              </a:ext>
            </a:extLst>
          </p:cNvPr>
          <p:cNvSpPr/>
          <p:nvPr/>
        </p:nvSpPr>
        <p:spPr>
          <a:xfrm>
            <a:off x="2900748" y="3447033"/>
            <a:ext cx="354005" cy="6921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B0E9B5DF-2706-9E41-9C3C-9711178FDBF3}"/>
              </a:ext>
            </a:extLst>
          </p:cNvPr>
          <p:cNvSpPr/>
          <p:nvPr/>
        </p:nvSpPr>
        <p:spPr>
          <a:xfrm>
            <a:off x="3752317" y="3598760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1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3ACC0959-D2BB-1C47-A5A2-E558686D1C9B}"/>
              </a:ext>
            </a:extLst>
          </p:cNvPr>
          <p:cNvSpPr/>
          <p:nvPr/>
        </p:nvSpPr>
        <p:spPr>
          <a:xfrm>
            <a:off x="3961458" y="3598316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3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E9D846BE-947C-4F45-B625-712E0D45B989}"/>
              </a:ext>
            </a:extLst>
          </p:cNvPr>
          <p:cNvSpPr/>
          <p:nvPr/>
        </p:nvSpPr>
        <p:spPr>
          <a:xfrm>
            <a:off x="3504443" y="3598316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/>
              <a:t>=</a:t>
            </a:r>
          </a:p>
        </p:txBody>
      </p:sp>
      <p:sp>
        <p:nvSpPr>
          <p:cNvPr id="16" name="Ellips 15">
            <a:extLst>
              <a:ext uri="{FF2B5EF4-FFF2-40B4-BE49-F238E27FC236}">
                <a16:creationId xmlns:a16="http://schemas.microsoft.com/office/drawing/2014/main" id="{51168769-5064-4D4F-A371-4994C0E7B142}"/>
              </a:ext>
            </a:extLst>
          </p:cNvPr>
          <p:cNvSpPr/>
          <p:nvPr/>
        </p:nvSpPr>
        <p:spPr>
          <a:xfrm rot="2070186">
            <a:off x="3058266" y="3435269"/>
            <a:ext cx="317266" cy="752304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AFCE0D18-F3CA-0D4B-BA07-D2FE50A06DC9}"/>
              </a:ext>
            </a:extLst>
          </p:cNvPr>
          <p:cNvSpPr/>
          <p:nvPr/>
        </p:nvSpPr>
        <p:spPr>
          <a:xfrm>
            <a:off x="4170599" y="3597872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0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F3DA2A15-BD1A-3045-976C-BB688B7E41E9}"/>
              </a:ext>
            </a:extLst>
          </p:cNvPr>
          <p:cNvSpPr/>
          <p:nvPr/>
        </p:nvSpPr>
        <p:spPr>
          <a:xfrm>
            <a:off x="2900748" y="3768023"/>
            <a:ext cx="5799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3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D3B5B315-3782-E44B-B34F-6404BADD2617}"/>
              </a:ext>
            </a:extLst>
          </p:cNvPr>
          <p:cNvSpPr/>
          <p:nvPr/>
        </p:nvSpPr>
        <p:spPr>
          <a:xfrm>
            <a:off x="1845823" y="4884348"/>
            <a:ext cx="10012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u="sng" dirty="0">
                <a:latin typeface="Bradley Hand" pitchFamily="2" charset="77"/>
              </a:rPr>
              <a:t>Svar: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8092C51B-451E-4B41-8350-AF0527F2E1E8}"/>
              </a:ext>
            </a:extLst>
          </p:cNvPr>
          <p:cNvSpPr/>
          <p:nvPr/>
        </p:nvSpPr>
        <p:spPr>
          <a:xfrm>
            <a:off x="2734684" y="4895201"/>
            <a:ext cx="32901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De får 130 kr var.</a:t>
            </a:r>
          </a:p>
        </p:txBody>
      </p:sp>
    </p:spTree>
    <p:extLst>
      <p:ext uri="{BB962C8B-B14F-4D97-AF65-F5344CB8AC3E}">
        <p14:creationId xmlns:p14="http://schemas.microsoft.com/office/powerpoint/2010/main" val="122441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9" grpId="0"/>
      <p:bldP spid="11" grpId="0" animBg="1"/>
      <p:bldP spid="11" grpId="1" animBg="1"/>
      <p:bldP spid="12" grpId="0" animBg="1"/>
      <p:bldP spid="12" grpId="1" animBg="1"/>
      <p:bldP spid="13" grpId="0"/>
      <p:bldP spid="14" grpId="0"/>
      <p:bldP spid="15" grpId="0"/>
      <p:bldP spid="16" grpId="0" animBg="1"/>
      <p:bldP spid="16" grpId="1" animBg="1"/>
      <p:bldP spid="17" grpId="0"/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35465</TotalTime>
  <Words>195</Words>
  <Application>Microsoft Macintosh PowerPoint</Application>
  <PresentationFormat>Bildspel på skärmen (4:3)</PresentationFormat>
  <Paragraphs>52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Bradley Hand</vt:lpstr>
      <vt:lpstr>Calibri</vt:lpstr>
      <vt:lpstr>Office-tema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258</cp:revision>
  <dcterms:created xsi:type="dcterms:W3CDTF">2017-04-10T07:17:33Z</dcterms:created>
  <dcterms:modified xsi:type="dcterms:W3CDTF">2019-09-13T16:31:32Z</dcterms:modified>
</cp:coreProperties>
</file>